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64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16" name="Rezervirano mjesto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8CAF-940B-4BE1-9CE3-261398042CA5}" type="datetimeFigureOut">
              <a:rPr lang="hr-HR" smtClean="0"/>
              <a:pPr/>
              <a:t>19.3.2014.</a:t>
            </a:fld>
            <a:endParaRPr lang="hr-HR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B316C2F-5A5F-4A24-AD7D-7F1AC089B5F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8CAF-940B-4BE1-9CE3-261398042CA5}" type="datetimeFigureOut">
              <a:rPr lang="hr-HR" smtClean="0"/>
              <a:pPr/>
              <a:t>19.3.2014.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6C2F-5A5F-4A24-AD7D-7F1AC089B5F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8CAF-940B-4BE1-9CE3-261398042CA5}" type="datetimeFigureOut">
              <a:rPr lang="hr-HR" smtClean="0"/>
              <a:pPr/>
              <a:t>19.3.2014.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6C2F-5A5F-4A24-AD7D-7F1AC089B5F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7" name="Rezervirano mjesto sadržaja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8CAF-940B-4BE1-9CE3-261398042CA5}" type="datetimeFigureOut">
              <a:rPr lang="hr-HR" smtClean="0"/>
              <a:pPr/>
              <a:t>19.3.2014.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B316C2F-5A5F-4A24-AD7D-7F1AC089B5F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8CAF-940B-4BE1-9CE3-261398042CA5}" type="datetimeFigureOut">
              <a:rPr lang="hr-HR" smtClean="0"/>
              <a:pPr/>
              <a:t>19.3.2014.</a:t>
            </a:fld>
            <a:endParaRPr lang="hr-HR"/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6C2F-5A5F-4A24-AD7D-7F1AC089B5F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8CAF-940B-4BE1-9CE3-261398042CA5}" type="datetimeFigureOut">
              <a:rPr lang="hr-HR" smtClean="0"/>
              <a:pPr/>
              <a:t>19.3.2014.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6C2F-5A5F-4A24-AD7D-7F1AC089B5F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25" name="Rezervirano mjesto tekst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8" name="Rezervirano mjesto sadržaja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8CAF-940B-4BE1-9CE3-261398042CA5}" type="datetimeFigureOut">
              <a:rPr lang="hr-HR" smtClean="0"/>
              <a:pPr/>
              <a:t>19.3.2014.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B316C2F-5A5F-4A24-AD7D-7F1AC089B5F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8CAF-940B-4BE1-9CE3-261398042CA5}" type="datetimeFigureOut">
              <a:rPr lang="hr-HR" smtClean="0"/>
              <a:pPr/>
              <a:t>19.3.2014.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6C2F-5A5F-4A24-AD7D-7F1AC089B5F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8CAF-940B-4BE1-9CE3-261398042CA5}" type="datetimeFigureOut">
              <a:rPr lang="hr-HR" smtClean="0"/>
              <a:pPr/>
              <a:t>19.3.2014.</a:t>
            </a:fld>
            <a:endParaRPr lang="hr-HR"/>
          </a:p>
        </p:txBody>
      </p:sp>
      <p:sp>
        <p:nvSpPr>
          <p:cNvPr id="24" name="Rezervirano mjesto podnožj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6C2F-5A5F-4A24-AD7D-7F1AC089B5F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8CAF-940B-4BE1-9CE3-261398042CA5}" type="datetimeFigureOut">
              <a:rPr lang="hr-HR" smtClean="0"/>
              <a:pPr/>
              <a:t>19.3.2014.</a:t>
            </a:fld>
            <a:endParaRPr lang="hr-HR"/>
          </a:p>
        </p:txBody>
      </p:sp>
      <p:sp>
        <p:nvSpPr>
          <p:cNvPr id="29" name="Rezervirano mjesto podnožj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6C2F-5A5F-4A24-AD7D-7F1AC089B5F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8CAF-940B-4BE1-9CE3-261398042CA5}" type="datetimeFigureOut">
              <a:rPr lang="hr-HR" smtClean="0"/>
              <a:pPr/>
              <a:t>19.3.2014.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6C2F-5A5F-4A24-AD7D-7F1AC089B5F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1" name="Rezervirano mjesto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0F8CAF-940B-4BE1-9CE3-261398042CA5}" type="datetimeFigureOut">
              <a:rPr lang="hr-HR" smtClean="0"/>
              <a:pPr/>
              <a:t>19.3.2014.</a:t>
            </a:fld>
            <a:endParaRPr lang="hr-HR"/>
          </a:p>
        </p:txBody>
      </p:sp>
      <p:sp>
        <p:nvSpPr>
          <p:cNvPr id="28" name="Rezervirano mjesto podnožj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B316C2F-5A5F-4A24-AD7D-7F1AC089B5F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Zvonejski</a:t>
            </a:r>
            <a:r>
              <a:rPr lang="hr-HR" dirty="0" smtClean="0"/>
              <a:t> zvončari </a:t>
            </a:r>
            <a:endParaRPr lang="hr-H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ULENJAKI</a:t>
            </a:r>
            <a:endParaRPr lang="hr-HR" dirty="0"/>
          </a:p>
        </p:txBody>
      </p:sp>
      <p:pic>
        <p:nvPicPr>
          <p:cNvPr id="1026" name="Picture 2" descr="http://4.bp.blogspot.com/-afpRQzutxDw/Utn0G9rIbaI/AAAAAAAAEXA/m0xcRZ3TtZM/s1600/karnevalske%2Bfritu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6095979" cy="4571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PRESNAC</a:t>
            </a:r>
            <a:endParaRPr lang="hr-HR" dirty="0"/>
          </a:p>
        </p:txBody>
      </p:sp>
      <p:pic>
        <p:nvPicPr>
          <p:cNvPr id="24578" name="Picture 2" descr="http://tzmatulji.hr/wp-content/uploads/2010/08/presnac_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928934"/>
            <a:ext cx="7000891" cy="2143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REPA Z MESON / REPA NA PADELU</a:t>
            </a:r>
            <a:endParaRPr lang="hr-HR" dirty="0"/>
          </a:p>
        </p:txBody>
      </p:sp>
      <p:pic>
        <p:nvPicPr>
          <p:cNvPr id="26626" name="Picture 2" descr="https://encrypted-tbn2.gstatic.com/images?q=tbn:ANd9GcSZbFmqIALoXXA2Y4p94HCp9jSEMn1LqKwMj9zV2pNr2ZtgDfQ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3116"/>
            <a:ext cx="5857916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KROŠTULE</a:t>
            </a:r>
            <a:endParaRPr lang="hr-HR"/>
          </a:p>
        </p:txBody>
      </p:sp>
      <p:pic>
        <p:nvPicPr>
          <p:cNvPr id="27650" name="Picture 2" descr="http://www.sibenik.in/upload/novosti/krostu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785926"/>
            <a:ext cx="4363700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659688" cy="4724400"/>
          </a:xfrm>
        </p:spPr>
        <p:txBody>
          <a:bodyPr>
            <a:normAutofit/>
          </a:bodyPr>
          <a:lstStyle/>
          <a:p>
            <a:pPr>
              <a:buNone/>
            </a:pPr>
            <a:endParaRPr lang="hr-HR" sz="6600" dirty="0" smtClean="0"/>
          </a:p>
          <a:p>
            <a:r>
              <a:rPr lang="hr-HR" sz="5400" smtClean="0"/>
              <a:t>Napravile</a:t>
            </a:r>
            <a:r>
              <a:rPr lang="hr-HR" sz="5400" smtClean="0"/>
              <a:t>:</a:t>
            </a:r>
          </a:p>
          <a:p>
            <a:r>
              <a:rPr lang="hr-HR" sz="5400" smtClean="0"/>
              <a:t>Iva </a:t>
            </a:r>
            <a:r>
              <a:rPr lang="hr-HR" sz="5400" dirty="0" err="1" smtClean="0"/>
              <a:t>Perman</a:t>
            </a:r>
            <a:r>
              <a:rPr lang="hr-HR" sz="5400" dirty="0" smtClean="0"/>
              <a:t> i Inge </a:t>
            </a:r>
            <a:r>
              <a:rPr lang="hr-HR" sz="5400" dirty="0" err="1" smtClean="0"/>
              <a:t>Juričić</a:t>
            </a:r>
            <a:r>
              <a:rPr lang="hr-HR" sz="5400" dirty="0" smtClean="0"/>
              <a:t> 6.a</a:t>
            </a:r>
            <a:endParaRPr lang="hr-HR" sz="54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običaj</a:t>
            </a:r>
            <a:endParaRPr lang="hr-HR" dirty="0"/>
          </a:p>
        </p:txBody>
      </p:sp>
      <p:sp>
        <p:nvSpPr>
          <p:cNvPr id="10" name="Rezervirano mjesto sadržaja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err="1" smtClean="0"/>
              <a:t>Rukavčani</a:t>
            </a:r>
            <a:r>
              <a:rPr lang="hr-HR" dirty="0" smtClean="0"/>
              <a:t> obično </a:t>
            </a:r>
            <a:r>
              <a:rPr lang="hr-HR" dirty="0" err="1" smtClean="0"/>
              <a:t>prihajaju</a:t>
            </a:r>
            <a:r>
              <a:rPr lang="hr-HR" dirty="0" smtClean="0"/>
              <a:t> na Zvoneću prvu </a:t>
            </a:r>
            <a:r>
              <a:rPr lang="hr-HR" dirty="0" err="1" smtClean="0"/>
              <a:t>nedeju</a:t>
            </a:r>
            <a:r>
              <a:rPr lang="hr-HR" dirty="0" smtClean="0"/>
              <a:t> </a:t>
            </a:r>
            <a:r>
              <a:rPr lang="hr-HR" dirty="0" err="1" smtClean="0"/>
              <a:t>potle</a:t>
            </a:r>
            <a:r>
              <a:rPr lang="hr-HR" dirty="0" smtClean="0"/>
              <a:t> </a:t>
            </a:r>
            <a:r>
              <a:rPr lang="hr-HR" dirty="0" err="1" smtClean="0"/>
              <a:t>Antonji</a:t>
            </a:r>
            <a:endParaRPr lang="hr-HR" dirty="0" smtClean="0"/>
          </a:p>
          <a:p>
            <a:r>
              <a:rPr lang="hr-HR" dirty="0" err="1" smtClean="0"/>
              <a:t>Zvonećani</a:t>
            </a:r>
            <a:r>
              <a:rPr lang="hr-HR" dirty="0" smtClean="0"/>
              <a:t> </a:t>
            </a:r>
            <a:r>
              <a:rPr lang="hr-HR" dirty="0" err="1" smtClean="0"/>
              <a:t>nedeju</a:t>
            </a:r>
            <a:r>
              <a:rPr lang="hr-HR" dirty="0" smtClean="0"/>
              <a:t> </a:t>
            </a:r>
            <a:r>
              <a:rPr lang="hr-HR" dirty="0" err="1" smtClean="0"/>
              <a:t>potle</a:t>
            </a:r>
            <a:r>
              <a:rPr lang="hr-HR" dirty="0" smtClean="0"/>
              <a:t> redu v Rukavac</a:t>
            </a:r>
          </a:p>
        </p:txBody>
      </p:sp>
      <p:pic>
        <p:nvPicPr>
          <p:cNvPr id="2050" name="Picture 2" descr="C:\Documents and Settings\Korisnik\Desktop\My Pictures\zvončari2012\IMGP05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12776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Ča nose </a:t>
            </a:r>
            <a:r>
              <a:rPr lang="hr-HR" dirty="0" err="1" smtClean="0"/>
              <a:t>zvonejski</a:t>
            </a:r>
            <a:r>
              <a:rPr lang="hr-HR" dirty="0" smtClean="0"/>
              <a:t> zvončari?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Klobuk</a:t>
            </a:r>
          </a:p>
          <a:p>
            <a:r>
              <a:rPr lang="hr-HR" dirty="0" smtClean="0"/>
              <a:t>Mornarsku majicu</a:t>
            </a:r>
          </a:p>
          <a:p>
            <a:r>
              <a:rPr lang="hr-HR" dirty="0" smtClean="0"/>
              <a:t>Ovčju kožu</a:t>
            </a:r>
          </a:p>
          <a:p>
            <a:r>
              <a:rPr lang="hr-HR" dirty="0" err="1" smtClean="0"/>
              <a:t>Facolić</a:t>
            </a:r>
            <a:r>
              <a:rPr lang="hr-HR" dirty="0" smtClean="0"/>
              <a:t> </a:t>
            </a:r>
          </a:p>
          <a:p>
            <a:r>
              <a:rPr lang="hr-HR" dirty="0" err="1" smtClean="0"/>
              <a:t>Facol</a:t>
            </a:r>
            <a:endParaRPr lang="hr-HR" dirty="0" smtClean="0"/>
          </a:p>
          <a:p>
            <a:r>
              <a:rPr lang="hr-HR" dirty="0" smtClean="0"/>
              <a:t>3 </a:t>
            </a:r>
            <a:r>
              <a:rPr lang="hr-HR" dirty="0" err="1" smtClean="0"/>
              <a:t>zvonci</a:t>
            </a:r>
            <a:endParaRPr lang="hr-HR" dirty="0" smtClean="0"/>
          </a:p>
          <a:p>
            <a:r>
              <a:rPr lang="hr-HR" dirty="0" smtClean="0"/>
              <a:t>Bele </a:t>
            </a:r>
            <a:r>
              <a:rPr lang="hr-HR" dirty="0" err="1" smtClean="0"/>
              <a:t>brageše</a:t>
            </a:r>
            <a:endParaRPr lang="hr-HR" dirty="0" smtClean="0"/>
          </a:p>
          <a:p>
            <a:r>
              <a:rPr lang="hr-HR" dirty="0" smtClean="0"/>
              <a:t>Visoki postoli </a:t>
            </a:r>
          </a:p>
          <a:p>
            <a:r>
              <a:rPr lang="hr-HR" dirty="0" err="1" smtClean="0"/>
              <a:t>Baltu</a:t>
            </a:r>
            <a:endParaRPr lang="hr-HR" dirty="0"/>
          </a:p>
        </p:txBody>
      </p:sp>
      <p:pic>
        <p:nvPicPr>
          <p:cNvPr id="3074" name="Picture 2" descr="C:\Documents and Settings\Korisnik\Desktop\Smotra na zvonećoj 2o14\IMGP49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8014" y="1268760"/>
            <a:ext cx="3965544" cy="5287392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Kako </a:t>
            </a:r>
            <a:r>
              <a:rPr lang="hr-HR" dirty="0" err="1" smtClean="0"/>
              <a:t>zvonejski</a:t>
            </a:r>
            <a:r>
              <a:rPr lang="hr-HR" dirty="0" smtClean="0"/>
              <a:t> zvončari </a:t>
            </a:r>
            <a:r>
              <a:rPr lang="hr-HR" dirty="0" err="1" smtClean="0"/>
              <a:t>delaju</a:t>
            </a:r>
            <a:r>
              <a:rPr lang="hr-HR" dirty="0" smtClean="0"/>
              <a:t> kolo?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dirty="0" err="1" smtClean="0"/>
              <a:t>Rivajuć</a:t>
            </a:r>
            <a:r>
              <a:rPr lang="hr-HR" dirty="0" smtClean="0"/>
              <a:t> se  jedan va </a:t>
            </a:r>
            <a:r>
              <a:rPr lang="hr-HR" dirty="0" err="1" smtClean="0"/>
              <a:t>drugega</a:t>
            </a:r>
            <a:r>
              <a:rPr lang="hr-HR" dirty="0" smtClean="0"/>
              <a:t>  redu va kolo ko se povećava a kad se kolo zapre onda na “puža” se </a:t>
            </a:r>
            <a:r>
              <a:rPr lang="hr-HR" dirty="0" err="1" smtClean="0"/>
              <a:t>gre</a:t>
            </a:r>
            <a:r>
              <a:rPr lang="hr-HR" dirty="0" smtClean="0"/>
              <a:t> na kup </a:t>
            </a:r>
          </a:p>
          <a:p>
            <a:r>
              <a:rPr lang="hr-HR" dirty="0" err="1" smtClean="0"/>
              <a:t>Majist</a:t>
            </a:r>
            <a:r>
              <a:rPr lang="hr-HR" dirty="0" smtClean="0"/>
              <a:t> </a:t>
            </a:r>
            <a:r>
              <a:rPr lang="hr-HR" dirty="0" err="1" smtClean="0"/>
              <a:t>okol</a:t>
            </a:r>
            <a:r>
              <a:rPr lang="hr-HR" dirty="0" smtClean="0"/>
              <a:t> njih teče,a oni visoko drže </a:t>
            </a:r>
            <a:r>
              <a:rPr lang="hr-HR" dirty="0" err="1" smtClean="0"/>
              <a:t>balti</a:t>
            </a:r>
            <a:r>
              <a:rPr lang="hr-HR" dirty="0" smtClean="0"/>
              <a:t> </a:t>
            </a:r>
          </a:p>
          <a:p>
            <a:endParaRPr lang="hr-HR" dirty="0" smtClean="0"/>
          </a:p>
        </p:txBody>
      </p:sp>
      <p:pic>
        <p:nvPicPr>
          <p:cNvPr id="4098" name="Picture 2" descr="C:\Documents and Settings\Korisnik\Desktop\Smotra na zvonećoj 2o14\IMGP49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844824"/>
            <a:ext cx="4419071" cy="331430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Majist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Klobuk</a:t>
            </a:r>
          </a:p>
          <a:p>
            <a:r>
              <a:rPr lang="hr-HR" dirty="0" smtClean="0"/>
              <a:t>Plava </a:t>
            </a:r>
            <a:r>
              <a:rPr lang="hr-HR" dirty="0" err="1" smtClean="0"/>
              <a:t>stomanja</a:t>
            </a:r>
            <a:endParaRPr lang="hr-HR" dirty="0" smtClean="0"/>
          </a:p>
          <a:p>
            <a:r>
              <a:rPr lang="hr-HR" dirty="0" err="1" smtClean="0"/>
              <a:t>Facol</a:t>
            </a:r>
            <a:endParaRPr lang="hr-HR" dirty="0" smtClean="0"/>
          </a:p>
          <a:p>
            <a:r>
              <a:rPr lang="hr-HR" dirty="0" smtClean="0"/>
              <a:t>Bele </a:t>
            </a:r>
            <a:r>
              <a:rPr lang="hr-HR" dirty="0" err="1" smtClean="0"/>
              <a:t>brageše</a:t>
            </a:r>
            <a:endParaRPr lang="hr-HR" dirty="0" smtClean="0"/>
          </a:p>
          <a:p>
            <a:r>
              <a:rPr lang="hr-HR" dirty="0" smtClean="0"/>
              <a:t>Visoki postoli </a:t>
            </a:r>
          </a:p>
          <a:p>
            <a:r>
              <a:rPr lang="hr-HR" dirty="0" smtClean="0"/>
              <a:t>Maj </a:t>
            </a:r>
          </a:p>
        </p:txBody>
      </p:sp>
      <p:pic>
        <p:nvPicPr>
          <p:cNvPr id="1026" name="Picture 2" descr="C:\Documents and Settings\Korisnik\Desktop\My Pictures\zvončari2012\IMGP04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556792"/>
            <a:ext cx="4248472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Sopci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Nosi i</a:t>
            </a:r>
            <a:r>
              <a:rPr lang="hr-HR" dirty="0" smtClean="0"/>
              <a:t>sto </a:t>
            </a:r>
            <a:r>
              <a:rPr lang="hr-HR" dirty="0" smtClean="0"/>
              <a:t>ča i </a:t>
            </a:r>
            <a:r>
              <a:rPr lang="hr-HR" dirty="0" err="1" smtClean="0"/>
              <a:t>majist</a:t>
            </a:r>
            <a:endParaRPr lang="hr-HR" dirty="0" smtClean="0"/>
          </a:p>
          <a:p>
            <a:r>
              <a:rPr lang="hr-HR" dirty="0" err="1" smtClean="0"/>
              <a:t>Sope</a:t>
            </a:r>
            <a:r>
              <a:rPr lang="hr-HR" dirty="0" smtClean="0"/>
              <a:t> neki </a:t>
            </a:r>
            <a:r>
              <a:rPr lang="hr-HR" dirty="0" smtClean="0"/>
              <a:t>instrument</a:t>
            </a:r>
            <a:r>
              <a:rPr lang="hr-HR" dirty="0" smtClean="0"/>
              <a:t>: bubanj</a:t>
            </a:r>
            <a:r>
              <a:rPr lang="hr-HR" dirty="0" smtClean="0"/>
              <a:t>, klarinet, </a:t>
            </a:r>
            <a:r>
              <a:rPr lang="hr-HR" dirty="0" err="1" smtClean="0"/>
              <a:t>armunika</a:t>
            </a:r>
            <a:r>
              <a:rPr lang="hr-HR" dirty="0" smtClean="0"/>
              <a:t>, truba…</a:t>
            </a:r>
          </a:p>
          <a:p>
            <a:r>
              <a:rPr lang="hr-HR" dirty="0" err="1" smtClean="0"/>
              <a:t>Sopu</a:t>
            </a:r>
            <a:r>
              <a:rPr lang="hr-HR" dirty="0" smtClean="0"/>
              <a:t> i </a:t>
            </a:r>
            <a:r>
              <a:rPr lang="hr-HR" dirty="0" err="1" smtClean="0"/>
              <a:t>kantaju</a:t>
            </a:r>
            <a:r>
              <a:rPr lang="hr-HR" dirty="0" smtClean="0"/>
              <a:t> domaće ili slovenske pjesmi</a:t>
            </a:r>
          </a:p>
        </p:txBody>
      </p:sp>
      <p:pic>
        <p:nvPicPr>
          <p:cNvPr id="5122" name="Picture 2" descr="C:\Documents and Settings\Korisnik\Desktop\Smotra na zvonećoj 2o14\IMGP49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84784"/>
            <a:ext cx="4512502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Bariličari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Va </a:t>
            </a:r>
            <a:r>
              <a:rPr lang="hr-HR" dirty="0" err="1" smtClean="0"/>
              <a:t>črnen</a:t>
            </a:r>
            <a:r>
              <a:rPr lang="hr-HR" dirty="0" smtClean="0"/>
              <a:t> </a:t>
            </a:r>
          </a:p>
          <a:p>
            <a:r>
              <a:rPr lang="hr-HR" dirty="0" smtClean="0"/>
              <a:t>Klobuk z </a:t>
            </a:r>
            <a:r>
              <a:rPr lang="hr-HR" dirty="0" err="1" smtClean="0"/>
              <a:t>dve</a:t>
            </a:r>
            <a:r>
              <a:rPr lang="hr-HR" dirty="0" smtClean="0"/>
              <a:t> rožice</a:t>
            </a:r>
          </a:p>
          <a:p>
            <a:r>
              <a:rPr lang="hr-HR" dirty="0" err="1" smtClean="0"/>
              <a:t>Barilica</a:t>
            </a:r>
            <a:r>
              <a:rPr lang="hr-HR" dirty="0" smtClean="0"/>
              <a:t>  </a:t>
            </a:r>
          </a:p>
          <a:p>
            <a:r>
              <a:rPr lang="hr-HR" dirty="0" smtClean="0"/>
              <a:t>Gredu z zvončari </a:t>
            </a:r>
            <a:endParaRPr lang="hr-HR" dirty="0"/>
          </a:p>
        </p:txBody>
      </p:sp>
      <p:pic>
        <p:nvPicPr>
          <p:cNvPr id="6146" name="Picture 2" descr="C:\Documents and Settings\Korisnik\Desktop\My Pictures\inge -pust 2013\IMGP23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556792"/>
            <a:ext cx="4707102" cy="425040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Slike </a:t>
            </a:r>
            <a:r>
              <a:rPr lang="hr-HR" dirty="0" err="1" smtClean="0"/>
              <a:t>zvonejskeh</a:t>
            </a:r>
            <a:r>
              <a:rPr lang="hr-HR" dirty="0" smtClean="0"/>
              <a:t> zvončari</a:t>
            </a:r>
            <a:endParaRPr lang="hr-HR" dirty="0"/>
          </a:p>
        </p:txBody>
      </p:sp>
      <p:pic>
        <p:nvPicPr>
          <p:cNvPr id="8194" name="Picture 2" descr="C:\Documents and Settings\Korisnik\Desktop\My Pictures\inge -pust 2013\IMGP24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76052">
            <a:off x="257215" y="1301959"/>
            <a:ext cx="4191000" cy="3143250"/>
          </a:xfrm>
          <a:prstGeom prst="rect">
            <a:avLst/>
          </a:prstGeom>
          <a:noFill/>
        </p:spPr>
      </p:pic>
      <p:pic>
        <p:nvPicPr>
          <p:cNvPr id="8195" name="Picture 3" descr="C:\Documents and Settings\Korisnik\Desktop\My Pictures\inge -pust 2013\IMGP24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135851">
            <a:off x="5093479" y="1303526"/>
            <a:ext cx="3515149" cy="2636362"/>
          </a:xfrm>
          <a:prstGeom prst="rect">
            <a:avLst/>
          </a:prstGeom>
          <a:noFill/>
        </p:spPr>
      </p:pic>
      <p:pic>
        <p:nvPicPr>
          <p:cNvPr id="8196" name="Picture 4" descr="C:\Documents and Settings\Korisnik\Desktop\My Pictures\inge -pust 2013\IMGP24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81439">
            <a:off x="1043608" y="4321798"/>
            <a:ext cx="3008115" cy="2295876"/>
          </a:xfrm>
          <a:prstGeom prst="rect">
            <a:avLst/>
          </a:prstGeom>
          <a:noFill/>
        </p:spPr>
      </p:pic>
      <p:pic>
        <p:nvPicPr>
          <p:cNvPr id="8197" name="Picture 5" descr="C:\Documents and Settings\Korisnik\Desktop\Smotra na zvonećoj 2o14\IMGP49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1322">
            <a:off x="4508970" y="3929820"/>
            <a:ext cx="3349704" cy="251214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5720" y="2643182"/>
            <a:ext cx="8686800" cy="841248"/>
          </a:xfrm>
        </p:spPr>
        <p:txBody>
          <a:bodyPr/>
          <a:lstStyle/>
          <a:p>
            <a:pPr algn="ctr"/>
            <a:r>
              <a:rPr lang="hr-HR" dirty="0" smtClean="0"/>
              <a:t>PUSNA  HRANA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tovanje">
  <a:themeElements>
    <a:clrScheme name="Pu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u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143</TotalTime>
  <Words>145</Words>
  <Application>Microsoft Office PowerPoint</Application>
  <PresentationFormat>Prikaz na zaslonu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Putovanje</vt:lpstr>
      <vt:lpstr>Zvonejski zvončari </vt:lpstr>
      <vt:lpstr>običaj</vt:lpstr>
      <vt:lpstr>Ča nose zvonejski zvončari?</vt:lpstr>
      <vt:lpstr>Kako zvonejski zvončari delaju kolo?</vt:lpstr>
      <vt:lpstr>Majist </vt:lpstr>
      <vt:lpstr>Sopci </vt:lpstr>
      <vt:lpstr>Bariličari </vt:lpstr>
      <vt:lpstr>Slike zvonejskeh zvončari</vt:lpstr>
      <vt:lpstr>PUSNA  HRANA</vt:lpstr>
      <vt:lpstr>ULENJAKI</vt:lpstr>
      <vt:lpstr>PRESNAC</vt:lpstr>
      <vt:lpstr>REPA Z MESON / REPA NA PADELU</vt:lpstr>
      <vt:lpstr>KROŠTULE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Zvonejski zvončari</dc:title>
  <dc:creator>Zdenko</dc:creator>
  <cp:lastModifiedBy>Knjižnica</cp:lastModifiedBy>
  <cp:revision>19</cp:revision>
  <dcterms:created xsi:type="dcterms:W3CDTF">2014-02-17T11:19:11Z</dcterms:created>
  <dcterms:modified xsi:type="dcterms:W3CDTF">2014-03-19T10:06:25Z</dcterms:modified>
</cp:coreProperties>
</file>