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53" autoAdjust="0"/>
  </p:normalViewPr>
  <p:slideViewPr>
    <p:cSldViewPr>
      <p:cViewPr varScale="1">
        <p:scale>
          <a:sx n="67" d="100"/>
          <a:sy n="67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Žejanski zvončari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zvončara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</a:t>
            </a:r>
            <a:r>
              <a:rPr lang="hr-HR" dirty="0" smtClean="0"/>
              <a:t>ele brageše</a:t>
            </a:r>
          </a:p>
          <a:p>
            <a:r>
              <a:rPr lang="hr-HR" dirty="0" smtClean="0"/>
              <a:t>Mornarska maja</a:t>
            </a:r>
          </a:p>
          <a:p>
            <a:r>
              <a:rPr lang="hr-HR" dirty="0" smtClean="0"/>
              <a:t>2 bela facola na mornarskim majcama</a:t>
            </a:r>
          </a:p>
          <a:p>
            <a:r>
              <a:rPr lang="hr-HR" dirty="0" err="1" smtClean="0"/>
              <a:t>Klabuk</a:t>
            </a:r>
            <a:r>
              <a:rPr lang="hr-HR" dirty="0" smtClean="0"/>
              <a:t>-šešir ukrašen šarenim papirnatim trakama i četirima “golišavim” slikama, na vrhu klabuka su dve rože</a:t>
            </a:r>
          </a:p>
          <a:p>
            <a:r>
              <a:rPr lang="hr-HR" dirty="0" smtClean="0"/>
              <a:t>2 šube, jedna ide na leđa, druga oko pasa</a:t>
            </a:r>
          </a:p>
          <a:p>
            <a:r>
              <a:rPr lang="hr-HR" dirty="0" smtClean="0"/>
              <a:t>Va ruki imaju boću </a:t>
            </a:r>
          </a:p>
        </p:txBody>
      </p:sp>
      <p:pic>
        <p:nvPicPr>
          <p:cNvPr id="4" name="Picture 3" descr="Smotra-miceh-zvoncari-Foto-Marin-ANICIC.jpg-7_gallery_embed_item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0"/>
            <a:ext cx="2057400" cy="305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Izgled nošnje	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Žejanska narodna nošnja ima dvije inačice</a:t>
            </a:r>
          </a:p>
          <a:p>
            <a:r>
              <a:rPr lang="hr-HR" dirty="0" smtClean="0"/>
              <a:t>Istkana je od konopljinog platna</a:t>
            </a:r>
          </a:p>
          <a:p>
            <a:r>
              <a:rPr lang="hr-HR" dirty="0" smtClean="0"/>
              <a:t>Uz suknju i košulju nosi se tkanica - vuneni pojas, te hlače, odnosno bijele pletene čarape</a:t>
            </a:r>
          </a:p>
          <a:p>
            <a:r>
              <a:rPr lang="hr-HR" dirty="0" smtClean="0"/>
              <a:t>Obrub na dnu i oko rukava je crven, dok se na prsima nalazi šareni ukras</a:t>
            </a:r>
          </a:p>
          <a:p>
            <a:r>
              <a:rPr lang="hr-HR" dirty="0" smtClean="0"/>
              <a:t>Preko toga dolazi firtuh koji je uvijek od laganog vunenog šarenog materijala ili svile opeglane na nabore</a:t>
            </a:r>
          </a:p>
          <a:p>
            <a:r>
              <a:rPr lang="hr-HR" dirty="0" smtClean="0"/>
              <a:t>Na nogama su nosile bijele i šarene vunene čarape i crne cipele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Slika nošnje</a:t>
            </a:r>
            <a:endParaRPr lang="hr-HR" dirty="0"/>
          </a:p>
        </p:txBody>
      </p:sp>
      <p:pic>
        <p:nvPicPr>
          <p:cNvPr id="1026" name="Picture 2" descr="P120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495800" cy="449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Posebnost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Žejanski zvončari počinju zvonit  5.1-6.1. u pola noći – na Sveta tri kralja</a:t>
            </a:r>
          </a:p>
          <a:p>
            <a:r>
              <a:rPr lang="hr-HR" dirty="0" smtClean="0"/>
              <a:t>Za svakog kralja se zvoni po jedan krug oko sela</a:t>
            </a:r>
          </a:p>
          <a:p>
            <a:r>
              <a:rPr lang="hr-HR" dirty="0" smtClean="0"/>
              <a:t>Imaju skladnu zvonjavu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Pusni</a:t>
            </a:r>
            <a:r>
              <a:rPr lang="hr-HR" dirty="0" smtClean="0"/>
              <a:t> </a:t>
            </a:r>
            <a:r>
              <a:rPr lang="hr-HR" dirty="0" err="1" smtClean="0"/>
              <a:t>torak</a:t>
            </a:r>
            <a:endParaRPr lang="hr-HR" dirty="0"/>
          </a:p>
        </p:txBody>
      </p:sp>
      <p:pic>
        <p:nvPicPr>
          <p:cNvPr id="2050" name="Picture 2" descr="D:\DESKTOP\Slike\pust 2012\SAM_1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57300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</a:t>
            </a:r>
            <a:r>
              <a:rPr lang="hr-HR" dirty="0" err="1" smtClean="0"/>
              <a:t>pusni</a:t>
            </a:r>
            <a:r>
              <a:rPr lang="hr-HR" dirty="0" smtClean="0"/>
              <a:t> </a:t>
            </a:r>
            <a:r>
              <a:rPr lang="hr-HR" dirty="0" err="1" smtClean="0"/>
              <a:t>torak</a:t>
            </a:r>
            <a:r>
              <a:rPr lang="hr-HR" dirty="0" smtClean="0"/>
              <a:t> </a:t>
            </a:r>
            <a:r>
              <a:rPr lang="hr-HR" dirty="0" err="1" smtClean="0"/>
              <a:t>žejanski</a:t>
            </a:r>
            <a:r>
              <a:rPr lang="hr-HR" dirty="0" smtClean="0"/>
              <a:t> zvončari greju ujutro pobirat jaja na Mune, a onda </a:t>
            </a:r>
            <a:r>
              <a:rPr lang="hr-HR" dirty="0" err="1" smtClean="0"/>
              <a:t>zapodne</a:t>
            </a:r>
            <a:r>
              <a:rPr lang="hr-HR" dirty="0" smtClean="0"/>
              <a:t> na </a:t>
            </a:r>
            <a:r>
              <a:rPr lang="hr-HR" dirty="0" err="1" smtClean="0"/>
              <a:t>Žejane</a:t>
            </a:r>
            <a:endParaRPr lang="hr-HR" dirty="0" smtClean="0"/>
          </a:p>
          <a:p>
            <a:r>
              <a:rPr lang="hr-HR" dirty="0" smtClean="0"/>
              <a:t>Z </a:t>
            </a:r>
            <a:r>
              <a:rPr lang="hr-HR" dirty="0" err="1" smtClean="0"/>
              <a:t>njimi</a:t>
            </a:r>
            <a:r>
              <a:rPr lang="hr-HR" dirty="0" smtClean="0"/>
              <a:t> greju i </a:t>
            </a:r>
            <a:r>
              <a:rPr lang="hr-HR" dirty="0" err="1" smtClean="0"/>
              <a:t>pusni</a:t>
            </a:r>
            <a:r>
              <a:rPr lang="hr-HR" dirty="0" smtClean="0"/>
              <a:t> ljudi obučeni va belo, a okolo vrata </a:t>
            </a:r>
            <a:r>
              <a:rPr lang="hr-HR" dirty="0" err="1" smtClean="0"/>
              <a:t>nosiju</a:t>
            </a:r>
            <a:r>
              <a:rPr lang="hr-HR" dirty="0" smtClean="0"/>
              <a:t> crveni </a:t>
            </a:r>
            <a:r>
              <a:rPr lang="hr-HR" dirty="0" err="1" smtClean="0"/>
              <a:t>facol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Autori: </a:t>
            </a:r>
            <a:r>
              <a:rPr lang="hr-HR" smtClean="0"/>
              <a:t>Petra Vranić </a:t>
            </a:r>
            <a:r>
              <a:rPr lang="hr-HR" dirty="0" smtClean="0"/>
              <a:t>i Valentina </a:t>
            </a:r>
            <a:r>
              <a:rPr lang="hr-HR" dirty="0" err="1" smtClean="0"/>
              <a:t>Ovčarić</a:t>
            </a:r>
            <a:r>
              <a:rPr lang="hr-HR" dirty="0" smtClean="0"/>
              <a:t>, 8.b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67515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197</Words>
  <Application>Microsoft Office PowerPoint</Application>
  <PresentationFormat>Prikaz na zaslonu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Apex</vt:lpstr>
      <vt:lpstr>Žejanski zvončari</vt:lpstr>
      <vt:lpstr>Izgled zvončara</vt:lpstr>
      <vt:lpstr>Izgled nošnje </vt:lpstr>
      <vt:lpstr>Slika nošnje</vt:lpstr>
      <vt:lpstr>Posebnost</vt:lpstr>
      <vt:lpstr>Pusni torak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Žejanski zvončari</dc:title>
  <dc:creator>Dominik</dc:creator>
  <cp:lastModifiedBy>Knjižnica</cp:lastModifiedBy>
  <cp:revision>21</cp:revision>
  <dcterms:created xsi:type="dcterms:W3CDTF">2006-08-16T00:00:00Z</dcterms:created>
  <dcterms:modified xsi:type="dcterms:W3CDTF">2014-05-08T09:19:23Z</dcterms:modified>
</cp:coreProperties>
</file>