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9" r:id="rId5"/>
    <p:sldId id="263" r:id="rId6"/>
    <p:sldId id="258" r:id="rId7"/>
    <p:sldId id="26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DAF511-A38D-467F-9BEA-8E5988FC3B3F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1B9C503-C1D2-4193-9CBA-CF7AA944D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F511-A38D-467F-9BEA-8E5988FC3B3F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C503-C1D2-4193-9CBA-CF7AA944D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F511-A38D-467F-9BEA-8E5988FC3B3F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C503-C1D2-4193-9CBA-CF7AA944D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DAF511-A38D-467F-9BEA-8E5988FC3B3F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B9C503-C1D2-4193-9CBA-CF7AA944DF5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DAF511-A38D-467F-9BEA-8E5988FC3B3F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1B9C503-C1D2-4193-9CBA-CF7AA944D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F511-A38D-467F-9BEA-8E5988FC3B3F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C503-C1D2-4193-9CBA-CF7AA944DF5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F511-A38D-467F-9BEA-8E5988FC3B3F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C503-C1D2-4193-9CBA-CF7AA944DF5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DAF511-A38D-467F-9BEA-8E5988FC3B3F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B9C503-C1D2-4193-9CBA-CF7AA944DF5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F511-A38D-467F-9BEA-8E5988FC3B3F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C503-C1D2-4193-9CBA-CF7AA944D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DAF511-A38D-467F-9BEA-8E5988FC3B3F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B9C503-C1D2-4193-9CBA-CF7AA944DF5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DAF511-A38D-467F-9BEA-8E5988FC3B3F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B9C503-C1D2-4193-9CBA-CF7AA944DF5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DAF511-A38D-467F-9BEA-8E5988FC3B3F}" type="datetimeFigureOut">
              <a:rPr lang="sr-Latn-CS" smtClean="0"/>
              <a:pPr/>
              <a:t>19.3.2014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B9C503-C1D2-4193-9CBA-CF7AA944DF5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6172200" cy="928694"/>
          </a:xfrm>
        </p:spPr>
        <p:txBody>
          <a:bodyPr>
            <a:normAutofit/>
          </a:bodyPr>
          <a:lstStyle/>
          <a:p>
            <a:pPr algn="ctr"/>
            <a:r>
              <a:rPr lang="hr-HR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Mučićevi</a:t>
            </a:r>
            <a:r>
              <a:rPr lang="hr-HR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zvončari</a:t>
            </a:r>
            <a:endParaRPr lang="hr-H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&lt;</a:t>
            </a:r>
          </a:p>
        </p:txBody>
      </p:sp>
      <p:pic>
        <p:nvPicPr>
          <p:cNvPr id="4" name="Slika 3" descr="MUCICEVI ZVONC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9275007" cy="52149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256"/>
            <a:ext cx="7467600" cy="221457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80808"/>
                </a:solidFill>
              </a:rPr>
              <a:t>2009. leta </a:t>
            </a:r>
            <a:r>
              <a:rPr lang="hr-HR" dirty="0" err="1" smtClean="0">
                <a:solidFill>
                  <a:srgbClr val="080808"/>
                </a:solidFill>
              </a:rPr>
              <a:t>Mučićevi</a:t>
            </a:r>
            <a:r>
              <a:rPr lang="hr-HR" dirty="0" smtClean="0">
                <a:solidFill>
                  <a:srgbClr val="080808"/>
                </a:solidFill>
              </a:rPr>
              <a:t> zvončari zapisani su na UNESCO-</a:t>
            </a:r>
            <a:r>
              <a:rPr lang="hr-HR" dirty="0" err="1" smtClean="0">
                <a:solidFill>
                  <a:srgbClr val="080808"/>
                </a:solidFill>
              </a:rPr>
              <a:t>vu</a:t>
            </a:r>
            <a:r>
              <a:rPr lang="hr-HR" dirty="0" smtClean="0">
                <a:solidFill>
                  <a:srgbClr val="080808"/>
                </a:solidFill>
              </a:rPr>
              <a:t> listu nematerijalne kulturne baštine sveta</a:t>
            </a:r>
            <a:br>
              <a:rPr lang="hr-HR" dirty="0" smtClean="0">
                <a:solidFill>
                  <a:srgbClr val="080808"/>
                </a:solidFill>
              </a:rPr>
            </a:br>
            <a:r>
              <a:rPr lang="hr-HR" dirty="0" smtClean="0">
                <a:solidFill>
                  <a:srgbClr val="080808"/>
                </a:solidFill>
              </a:rPr>
              <a:t/>
            </a:r>
            <a:br>
              <a:rPr lang="hr-HR" dirty="0" smtClean="0">
                <a:solidFill>
                  <a:srgbClr val="080808"/>
                </a:solidFill>
              </a:rPr>
            </a:br>
            <a:r>
              <a:rPr lang="hr-HR" dirty="0" smtClean="0">
                <a:solidFill>
                  <a:srgbClr val="080808"/>
                </a:solidFill>
              </a:rPr>
              <a:t/>
            </a:r>
            <a:br>
              <a:rPr lang="hr-HR" dirty="0" smtClean="0">
                <a:solidFill>
                  <a:srgbClr val="080808"/>
                </a:solidFill>
              </a:rPr>
            </a:br>
            <a:r>
              <a:rPr lang="hr-HR" dirty="0" smtClean="0">
                <a:solidFill>
                  <a:srgbClr val="080808"/>
                </a:solidFill>
              </a:rPr>
              <a:t>                                    </a:t>
            </a:r>
            <a:r>
              <a:rPr lang="hr-HR" dirty="0" err="1" smtClean="0">
                <a:solidFill>
                  <a:srgbClr val="080808"/>
                </a:solidFill>
              </a:rPr>
              <a:t>by</a:t>
            </a:r>
            <a:r>
              <a:rPr lang="hr-HR" dirty="0" smtClean="0">
                <a:solidFill>
                  <a:srgbClr val="080808"/>
                </a:solidFill>
              </a:rPr>
              <a:t>:Ivana i Lea 8.A</a:t>
            </a:r>
            <a:endParaRPr lang="hr-HR" dirty="0">
              <a:solidFill>
                <a:srgbClr val="080808"/>
              </a:solidFill>
            </a:endParaRPr>
          </a:p>
        </p:txBody>
      </p:sp>
      <p:pic>
        <p:nvPicPr>
          <p:cNvPr id="4" name="Rezervirano mjesto sadržaja 3" descr="gsefioj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880859" cy="1428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Osnovani oko </a:t>
            </a:r>
            <a:r>
              <a:rPr lang="hr-HR" dirty="0" smtClean="0"/>
              <a:t>1870.g (</a:t>
            </a:r>
            <a:r>
              <a:rPr lang="hr-HR" dirty="0" smtClean="0"/>
              <a:t>oštarija Zora)</a:t>
            </a:r>
          </a:p>
          <a:p>
            <a:r>
              <a:rPr lang="hr-HR" dirty="0" smtClean="0"/>
              <a:t>Današnji đir </a:t>
            </a:r>
            <a:r>
              <a:rPr lang="hr-HR" dirty="0" err="1" smtClean="0"/>
              <a:t>počel</a:t>
            </a:r>
            <a:r>
              <a:rPr lang="hr-HR" dirty="0" smtClean="0"/>
              <a:t> se j` hodit nakon </a:t>
            </a:r>
            <a:r>
              <a:rPr lang="hr-HR" dirty="0" smtClean="0"/>
              <a:t>2.svjetskega rata</a:t>
            </a:r>
          </a:p>
          <a:p>
            <a:r>
              <a:rPr lang="hr-HR" dirty="0" smtClean="0"/>
              <a:t>Legenda-stavljalo se je </a:t>
            </a:r>
            <a:r>
              <a:rPr lang="hr-HR" dirty="0" err="1" smtClean="0"/>
              <a:t>lešnjaki</a:t>
            </a:r>
            <a:r>
              <a:rPr lang="hr-HR" dirty="0" smtClean="0"/>
              <a:t> zdola </a:t>
            </a:r>
            <a:r>
              <a:rPr lang="hr-HR" dirty="0" err="1" smtClean="0"/>
              <a:t>zvonci</a:t>
            </a:r>
            <a:endParaRPr lang="hr-HR" dirty="0" smtClean="0"/>
          </a:p>
          <a:p>
            <a:r>
              <a:rPr lang="hr-HR" dirty="0" smtClean="0"/>
              <a:t>Bivša vlast ni podržavala zvončari pa se je hodilo </a:t>
            </a:r>
            <a:r>
              <a:rPr lang="hr-HR" dirty="0" err="1" smtClean="0"/>
              <a:t>poskriveć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st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796798"/>
            <a:ext cx="3878172" cy="2908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Izgled: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Klobuk (rožice i 4 šibe)</a:t>
            </a:r>
          </a:p>
          <a:p>
            <a:r>
              <a:rPr lang="hr-HR" dirty="0" smtClean="0"/>
              <a:t>Koža</a:t>
            </a:r>
          </a:p>
          <a:p>
            <a:r>
              <a:rPr lang="hr-HR" dirty="0" err="1" smtClean="0"/>
              <a:t>Zvonci</a:t>
            </a:r>
            <a:endParaRPr lang="hr-HR" dirty="0" smtClean="0"/>
          </a:p>
          <a:p>
            <a:r>
              <a:rPr lang="hr-HR" dirty="0" smtClean="0"/>
              <a:t>Mornarska majica i bele </a:t>
            </a:r>
            <a:r>
              <a:rPr lang="hr-HR" dirty="0" err="1" smtClean="0"/>
              <a:t>brageše</a:t>
            </a:r>
            <a:r>
              <a:rPr lang="hr-HR" dirty="0" smtClean="0"/>
              <a:t> </a:t>
            </a:r>
            <a:endParaRPr lang="hr-HR" dirty="0" smtClean="0"/>
          </a:p>
          <a:p>
            <a:r>
              <a:rPr lang="hr-HR" dirty="0" err="1" smtClean="0"/>
              <a:t>Črne</a:t>
            </a:r>
            <a:r>
              <a:rPr lang="hr-HR" dirty="0" smtClean="0"/>
              <a:t> škornje</a:t>
            </a:r>
          </a:p>
          <a:p>
            <a:r>
              <a:rPr lang="hr-HR" dirty="0" err="1" smtClean="0"/>
              <a:t>Balta</a:t>
            </a:r>
            <a:endParaRPr lang="hr-HR" dirty="0" smtClean="0"/>
          </a:p>
          <a:p>
            <a:r>
              <a:rPr lang="hr-HR" dirty="0" err="1" smtClean="0"/>
              <a:t>Facolić</a:t>
            </a:r>
            <a:endParaRPr lang="hr-HR" dirty="0" smtClean="0"/>
          </a:p>
          <a:p>
            <a:r>
              <a:rPr lang="hr-HR" dirty="0" err="1" smtClean="0"/>
              <a:t>Facol</a:t>
            </a:r>
            <a:endParaRPr lang="hr-HR" dirty="0"/>
          </a:p>
        </p:txBody>
      </p:sp>
      <p:pic>
        <p:nvPicPr>
          <p:cNvPr id="4" name="Slika 3" descr="ko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428740"/>
            <a:ext cx="4881588" cy="324847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KOLO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Kad počnu </a:t>
            </a:r>
            <a:r>
              <a:rPr lang="hr-HR" dirty="0" err="1" smtClean="0"/>
              <a:t>delat</a:t>
            </a:r>
            <a:r>
              <a:rPr lang="hr-HR" dirty="0" smtClean="0"/>
              <a:t> kolo </a:t>
            </a:r>
            <a:r>
              <a:rPr lang="hr-HR" dirty="0" smtClean="0"/>
              <a:t>postave se </a:t>
            </a:r>
            <a:r>
              <a:rPr lang="hr-HR" dirty="0" smtClean="0"/>
              <a:t>va krug </a:t>
            </a:r>
            <a:r>
              <a:rPr lang="hr-HR" dirty="0" err="1" smtClean="0"/>
              <a:t>ki</a:t>
            </a:r>
            <a:r>
              <a:rPr lang="hr-HR" dirty="0" smtClean="0"/>
              <a:t> se se </a:t>
            </a:r>
            <a:r>
              <a:rPr lang="hr-HR" dirty="0" smtClean="0"/>
              <a:t>više </a:t>
            </a:r>
            <a:r>
              <a:rPr lang="hr-HR" dirty="0" err="1" smtClean="0"/>
              <a:t>zapira</a:t>
            </a:r>
            <a:r>
              <a:rPr lang="hr-HR" dirty="0" smtClean="0"/>
              <a:t> </a:t>
            </a:r>
          </a:p>
          <a:p>
            <a:r>
              <a:rPr lang="hr-HR" dirty="0" smtClean="0"/>
              <a:t>Obrnu </a:t>
            </a:r>
            <a:r>
              <a:rPr lang="hr-HR" dirty="0" smtClean="0"/>
              <a:t>se z </a:t>
            </a:r>
            <a:r>
              <a:rPr lang="hr-HR" dirty="0" err="1" smtClean="0"/>
              <a:t>licon</a:t>
            </a:r>
            <a:r>
              <a:rPr lang="hr-HR" dirty="0" smtClean="0"/>
              <a:t> prema van,rivaju se i </a:t>
            </a:r>
            <a:r>
              <a:rPr lang="hr-HR" dirty="0" err="1" smtClean="0"/>
              <a:t>zdignu</a:t>
            </a:r>
            <a:r>
              <a:rPr lang="hr-HR" dirty="0" smtClean="0"/>
              <a:t> </a:t>
            </a:r>
            <a:r>
              <a:rPr lang="hr-HR" dirty="0" err="1" smtClean="0"/>
              <a:t>balti</a:t>
            </a:r>
            <a:r>
              <a:rPr lang="hr-HR" dirty="0" smtClean="0"/>
              <a:t> </a:t>
            </a:r>
            <a:r>
              <a:rPr lang="hr-HR" dirty="0" err="1" smtClean="0"/>
              <a:t>vajer</a:t>
            </a:r>
            <a:r>
              <a:rPr lang="hr-HR" dirty="0" smtClean="0"/>
              <a:t> </a:t>
            </a:r>
          </a:p>
          <a:p>
            <a:r>
              <a:rPr lang="hr-HR" dirty="0" smtClean="0"/>
              <a:t>Za to </a:t>
            </a:r>
            <a:r>
              <a:rPr lang="hr-HR" dirty="0" err="1" smtClean="0"/>
              <a:t>vreme</a:t>
            </a:r>
            <a:r>
              <a:rPr lang="hr-HR" dirty="0" smtClean="0"/>
              <a:t> </a:t>
            </a:r>
            <a:r>
              <a:rPr lang="hr-HR" dirty="0" err="1" smtClean="0"/>
              <a:t>majista</a:t>
            </a:r>
            <a:r>
              <a:rPr lang="hr-HR" dirty="0" smtClean="0"/>
              <a:t> i maškare </a:t>
            </a:r>
            <a:r>
              <a:rPr lang="hr-HR" dirty="0" err="1" smtClean="0"/>
              <a:t>teču</a:t>
            </a:r>
            <a:r>
              <a:rPr lang="hr-HR" dirty="0" smtClean="0"/>
              <a:t> </a:t>
            </a:r>
            <a:r>
              <a:rPr lang="hr-HR" dirty="0" err="1" smtClean="0"/>
              <a:t>okol</a:t>
            </a:r>
            <a:r>
              <a:rPr lang="hr-HR" dirty="0" smtClean="0"/>
              <a:t> </a:t>
            </a:r>
            <a:r>
              <a:rPr lang="hr-HR" dirty="0" smtClean="0"/>
              <a:t>njih </a:t>
            </a:r>
            <a:endParaRPr lang="hr-HR" dirty="0"/>
          </a:p>
        </p:txBody>
      </p:sp>
      <p:pic>
        <p:nvPicPr>
          <p:cNvPr id="4" name="Slika 3" descr="ko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918195"/>
            <a:ext cx="3077534" cy="293980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642942"/>
          </a:xfrm>
        </p:spPr>
        <p:txBody>
          <a:bodyPr/>
          <a:lstStyle/>
          <a:p>
            <a:r>
              <a:rPr lang="hr-HR" dirty="0" smtClean="0">
                <a:solidFill>
                  <a:srgbClr val="080808"/>
                </a:solidFill>
              </a:rPr>
              <a:t>HOD</a:t>
            </a:r>
            <a:endParaRPr lang="hr-HR" dirty="0">
              <a:solidFill>
                <a:srgbClr val="080808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4786346"/>
          </a:xfrm>
        </p:spPr>
        <p:txBody>
          <a:bodyPr/>
          <a:lstStyle/>
          <a:p>
            <a:r>
              <a:rPr lang="hr-HR" dirty="0" smtClean="0"/>
              <a:t>Običan hod,</a:t>
            </a:r>
            <a:r>
              <a:rPr lang="hr-HR" dirty="0" err="1" smtClean="0"/>
              <a:t>udrivanje</a:t>
            </a:r>
            <a:r>
              <a:rPr lang="hr-HR" dirty="0" smtClean="0"/>
              <a:t>  z </a:t>
            </a:r>
            <a:r>
              <a:rPr lang="hr-HR" dirty="0" err="1" smtClean="0"/>
              <a:t>zvonci</a:t>
            </a:r>
            <a:endParaRPr lang="hr-HR" dirty="0" smtClean="0"/>
          </a:p>
          <a:p>
            <a:r>
              <a:rPr lang="hr-HR" dirty="0" smtClean="0"/>
              <a:t>2 </a:t>
            </a:r>
            <a:r>
              <a:rPr lang="hr-HR" dirty="0" err="1" smtClean="0"/>
              <a:t>va</a:t>
            </a:r>
            <a:r>
              <a:rPr lang="hr-HR" dirty="0" smtClean="0"/>
              <a:t> </a:t>
            </a:r>
            <a:r>
              <a:rPr lang="hr-HR" dirty="0" smtClean="0"/>
              <a:t>pare (</a:t>
            </a:r>
            <a:r>
              <a:rPr lang="hr-HR" dirty="0" err="1" smtClean="0"/>
              <a:t>va</a:t>
            </a:r>
            <a:r>
              <a:rPr lang="hr-HR" dirty="0" smtClean="0"/>
              <a:t> </a:t>
            </a:r>
            <a:r>
              <a:rPr lang="hr-HR" dirty="0" err="1" smtClean="0"/>
              <a:t>slučaje</a:t>
            </a:r>
            <a:r>
              <a:rPr lang="hr-HR" dirty="0" smtClean="0"/>
              <a:t> </a:t>
            </a:r>
            <a:r>
              <a:rPr lang="hr-HR" dirty="0" err="1" smtClean="0"/>
              <a:t>neparnega</a:t>
            </a:r>
            <a:r>
              <a:rPr lang="hr-HR" dirty="0" smtClean="0"/>
              <a:t> broja prvi i zadnji red po 3)</a:t>
            </a:r>
          </a:p>
          <a:p>
            <a:r>
              <a:rPr lang="hr-HR" dirty="0" err="1" smtClean="0"/>
              <a:t>Najboji</a:t>
            </a:r>
            <a:r>
              <a:rPr lang="hr-HR" dirty="0" smtClean="0"/>
              <a:t> </a:t>
            </a:r>
            <a:r>
              <a:rPr lang="hr-HR" dirty="0" smtClean="0"/>
              <a:t>zvončari </a:t>
            </a:r>
            <a:r>
              <a:rPr lang="hr-HR" dirty="0" smtClean="0"/>
              <a:t>su va </a:t>
            </a:r>
            <a:r>
              <a:rPr lang="hr-HR" dirty="0" err="1" smtClean="0"/>
              <a:t>prven</a:t>
            </a:r>
            <a:r>
              <a:rPr lang="hr-HR" dirty="0" smtClean="0"/>
              <a:t> i </a:t>
            </a:r>
            <a:r>
              <a:rPr lang="hr-HR" dirty="0" err="1" smtClean="0"/>
              <a:t>zadnjen</a:t>
            </a:r>
            <a:r>
              <a:rPr lang="hr-HR" dirty="0" smtClean="0"/>
              <a:t> rede</a:t>
            </a:r>
          </a:p>
          <a:p>
            <a:endParaRPr lang="hr-HR" dirty="0"/>
          </a:p>
        </p:txBody>
      </p:sp>
      <p:pic>
        <p:nvPicPr>
          <p:cNvPr id="6" name="Slika 5" descr="IMG_1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92896"/>
            <a:ext cx="5814409" cy="392034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7467600" cy="868346"/>
          </a:xfrm>
        </p:spPr>
        <p:txBody>
          <a:bodyPr/>
          <a:lstStyle/>
          <a:p>
            <a:r>
              <a:rPr lang="hr-HR" dirty="0" smtClean="0"/>
              <a:t>Formacija povorke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Mići zvončari 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Muzika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</a:t>
            </a:r>
            <a:r>
              <a:rPr lang="hr-HR" dirty="0" err="1" smtClean="0"/>
              <a:t>Majista</a:t>
            </a:r>
            <a:r>
              <a:rPr lang="hr-HR" dirty="0" smtClean="0"/>
              <a:t> (maj)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Veli zvončari           </a:t>
            </a:r>
            <a:r>
              <a:rPr lang="hr-HR" dirty="0" err="1" smtClean="0"/>
              <a:t>Barilce</a:t>
            </a:r>
            <a:r>
              <a:rPr lang="hr-HR" dirty="0" smtClean="0"/>
              <a:t>            Maškare</a:t>
            </a:r>
          </a:p>
          <a:p>
            <a:pPr>
              <a:buNone/>
            </a:pPr>
            <a:endParaRPr lang="hr-HR" dirty="0"/>
          </a:p>
        </p:txBody>
      </p:sp>
      <p:cxnSp>
        <p:nvCxnSpPr>
          <p:cNvPr id="16" name="Ravni poveznik sa strelicom 15"/>
          <p:cNvCxnSpPr/>
          <p:nvPr/>
        </p:nvCxnSpPr>
        <p:spPr>
          <a:xfrm rot="5400000">
            <a:off x="1108051" y="224947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 rot="5400000">
            <a:off x="1179489" y="317817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/>
          <p:cNvCxnSpPr/>
          <p:nvPr/>
        </p:nvCxnSpPr>
        <p:spPr>
          <a:xfrm rot="5400000">
            <a:off x="1286646" y="464265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sa strelicom 21"/>
          <p:cNvCxnSpPr/>
          <p:nvPr/>
        </p:nvCxnSpPr>
        <p:spPr>
          <a:xfrm>
            <a:off x="2571736" y="557214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sa strelicom 26"/>
          <p:cNvCxnSpPr/>
          <p:nvPr/>
        </p:nvCxnSpPr>
        <p:spPr>
          <a:xfrm>
            <a:off x="4357686" y="557214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Slika 29" descr="maskaree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993" y="836712"/>
            <a:ext cx="6418008" cy="4592552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80808"/>
                </a:solidFill>
              </a:rPr>
              <a:t>Naše povorke</a:t>
            </a:r>
            <a:endParaRPr lang="hr-HR" dirty="0">
              <a:solidFill>
                <a:srgbClr val="080808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1) </a:t>
            </a:r>
            <a:r>
              <a:rPr lang="hr-HR" dirty="0" err="1" smtClean="0"/>
              <a:t>Pusna</a:t>
            </a:r>
            <a:r>
              <a:rPr lang="hr-HR" dirty="0" smtClean="0"/>
              <a:t> </a:t>
            </a:r>
            <a:r>
              <a:rPr lang="hr-HR" dirty="0" err="1" smtClean="0"/>
              <a:t>nedeja</a:t>
            </a:r>
            <a:r>
              <a:rPr lang="hr-HR" dirty="0" smtClean="0"/>
              <a:t>-najveći </a:t>
            </a:r>
            <a:r>
              <a:rPr lang="hr-HR" dirty="0" smtClean="0"/>
              <a:t>đir preko Rukavca,</a:t>
            </a:r>
            <a:r>
              <a:rPr lang="hr-HR" dirty="0" err="1" smtClean="0"/>
              <a:t>Matuji</a:t>
            </a:r>
            <a:r>
              <a:rPr lang="hr-HR" dirty="0" smtClean="0"/>
              <a:t>,</a:t>
            </a:r>
            <a:r>
              <a:rPr lang="hr-HR" dirty="0" err="1" smtClean="0"/>
              <a:t>Jušići</a:t>
            </a:r>
            <a:r>
              <a:rPr lang="hr-HR" dirty="0" smtClean="0"/>
              <a:t>,</a:t>
            </a:r>
            <a:r>
              <a:rPr lang="hr-HR" dirty="0" err="1" smtClean="0"/>
              <a:t>Mučići</a:t>
            </a:r>
            <a:r>
              <a:rPr lang="hr-HR" dirty="0" smtClean="0"/>
              <a:t> i </a:t>
            </a:r>
            <a:r>
              <a:rPr lang="hr-HR" dirty="0" err="1" smtClean="0"/>
              <a:t>Permani</a:t>
            </a:r>
            <a:endParaRPr lang="hr-HR" dirty="0" smtClean="0"/>
          </a:p>
          <a:p>
            <a:r>
              <a:rPr lang="hr-HR" dirty="0" smtClean="0"/>
              <a:t>2)Pohod na </a:t>
            </a:r>
            <a:r>
              <a:rPr lang="hr-HR" dirty="0" err="1" smtClean="0"/>
              <a:t>Brgud</a:t>
            </a:r>
            <a:r>
              <a:rPr lang="hr-HR" dirty="0" smtClean="0"/>
              <a:t>-(samo </a:t>
            </a:r>
            <a:r>
              <a:rPr lang="hr-HR" dirty="0" err="1" smtClean="0"/>
              <a:t>va</a:t>
            </a:r>
            <a:r>
              <a:rPr lang="hr-HR" dirty="0" smtClean="0"/>
              <a:t> </a:t>
            </a:r>
            <a:r>
              <a:rPr lang="hr-HR" dirty="0" err="1" smtClean="0"/>
              <a:t>slučaje</a:t>
            </a:r>
            <a:r>
              <a:rPr lang="hr-HR" dirty="0" smtClean="0"/>
              <a:t> </a:t>
            </a:r>
            <a:r>
              <a:rPr lang="hr-HR" dirty="0" err="1" smtClean="0"/>
              <a:t>dugega</a:t>
            </a:r>
            <a:r>
              <a:rPr lang="hr-HR" dirty="0" smtClean="0"/>
              <a:t> pusta)</a:t>
            </a:r>
          </a:p>
          <a:p>
            <a:pPr>
              <a:buNone/>
            </a:pPr>
            <a:r>
              <a:rPr lang="hr-HR" dirty="0" smtClean="0"/>
              <a:t>      -</a:t>
            </a:r>
            <a:r>
              <a:rPr lang="hr-HR" dirty="0" err="1" smtClean="0"/>
              <a:t>obajdu</a:t>
            </a:r>
            <a:r>
              <a:rPr lang="hr-HR" dirty="0" smtClean="0"/>
              <a:t> se Poljane,</a:t>
            </a:r>
            <a:r>
              <a:rPr lang="hr-HR" dirty="0" err="1" smtClean="0"/>
              <a:t>Ružići</a:t>
            </a:r>
            <a:r>
              <a:rPr lang="hr-HR" dirty="0" smtClean="0"/>
              <a:t>,</a:t>
            </a:r>
            <a:r>
              <a:rPr lang="hr-HR" dirty="0" err="1" smtClean="0"/>
              <a:t>Brešca</a:t>
            </a:r>
            <a:r>
              <a:rPr lang="hr-HR" dirty="0" smtClean="0"/>
              <a:t>,</a:t>
            </a:r>
            <a:r>
              <a:rPr lang="hr-HR" dirty="0" err="1" smtClean="0"/>
              <a:t>Zaluki</a:t>
            </a:r>
            <a:r>
              <a:rPr lang="hr-HR" dirty="0" smtClean="0"/>
              <a:t> i druga </a:t>
            </a:r>
            <a:r>
              <a:rPr lang="hr-HR" dirty="0" err="1" smtClean="0"/>
              <a:t>mesta</a:t>
            </a:r>
            <a:r>
              <a:rPr lang="hr-H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Kade nas </a:t>
            </a:r>
            <a:r>
              <a:rPr lang="hr-HR" dirty="0" err="1" smtClean="0"/>
              <a:t>morete</a:t>
            </a:r>
            <a:r>
              <a:rPr lang="hr-HR" dirty="0" smtClean="0"/>
              <a:t> </a:t>
            </a:r>
            <a:r>
              <a:rPr lang="hr-HR" dirty="0" err="1" smtClean="0"/>
              <a:t>videt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err="1" smtClean="0"/>
              <a:t>Mića</a:t>
            </a:r>
            <a:r>
              <a:rPr lang="hr-HR" dirty="0" smtClean="0"/>
              <a:t> zvončarska smotra </a:t>
            </a:r>
            <a:r>
              <a:rPr lang="hr-HR" dirty="0" err="1" smtClean="0"/>
              <a:t>Marčelji</a:t>
            </a:r>
            <a:endParaRPr lang="hr-HR" dirty="0" smtClean="0"/>
          </a:p>
          <a:p>
            <a:r>
              <a:rPr lang="hr-HR" dirty="0" err="1" smtClean="0"/>
              <a:t>Mića</a:t>
            </a:r>
            <a:r>
              <a:rPr lang="hr-HR" dirty="0" smtClean="0"/>
              <a:t> zvončarska povorka (Zvoneća)</a:t>
            </a:r>
          </a:p>
          <a:p>
            <a:r>
              <a:rPr lang="hr-HR" dirty="0" smtClean="0"/>
              <a:t>Maškare-na </a:t>
            </a:r>
            <a:r>
              <a:rPr lang="hr-HR" dirty="0" err="1" smtClean="0"/>
              <a:t>povorkah</a:t>
            </a:r>
            <a:r>
              <a:rPr lang="hr-HR" dirty="0" smtClean="0"/>
              <a:t> </a:t>
            </a:r>
            <a:r>
              <a:rPr lang="hr-HR" dirty="0" err="1" smtClean="0"/>
              <a:t>Viškovo</a:t>
            </a:r>
            <a:r>
              <a:rPr lang="hr-HR" dirty="0" smtClean="0"/>
              <a:t>,</a:t>
            </a:r>
            <a:r>
              <a:rPr lang="hr-HR" dirty="0" err="1" smtClean="0"/>
              <a:t>Matuji</a:t>
            </a:r>
            <a:r>
              <a:rPr lang="hr-HR" dirty="0" smtClean="0"/>
              <a:t> i Lovran</a:t>
            </a:r>
            <a:endParaRPr lang="hr-HR" dirty="0"/>
          </a:p>
        </p:txBody>
      </p:sp>
      <p:pic>
        <p:nvPicPr>
          <p:cNvPr id="4" name="Slika 3" descr="mi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969789"/>
            <a:ext cx="6929486" cy="388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10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2978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200</Words>
  <Application>Microsoft Office PowerPoint</Application>
  <PresentationFormat>Prikaz na zaslonu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Oriel</vt:lpstr>
      <vt:lpstr>Mučićevi zvončari</vt:lpstr>
      <vt:lpstr>POVIJEST</vt:lpstr>
      <vt:lpstr>Izgled:</vt:lpstr>
      <vt:lpstr>KOLO</vt:lpstr>
      <vt:lpstr>HOD</vt:lpstr>
      <vt:lpstr>Formacija povorke</vt:lpstr>
      <vt:lpstr>Naše povorke</vt:lpstr>
      <vt:lpstr>Kade nas morete videt?</vt:lpstr>
      <vt:lpstr>PowerPointova prezentacija</vt:lpstr>
      <vt:lpstr>2009. leta Mučićevi zvončari zapisani su na UNESCO-vu listu nematerijalne kulturne baštine sveta                                       by:Ivana i Lea 8.A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MUČIĆEVI ZVONČARI</dc:title>
  <dc:creator>Milan</dc:creator>
  <cp:lastModifiedBy>Knjižnica</cp:lastModifiedBy>
  <cp:revision>17</cp:revision>
  <dcterms:created xsi:type="dcterms:W3CDTF">2014-02-15T17:05:37Z</dcterms:created>
  <dcterms:modified xsi:type="dcterms:W3CDTF">2014-03-19T09:47:57Z</dcterms:modified>
</cp:coreProperties>
</file>