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9" r:id="rId9"/>
    <p:sldId id="262" r:id="rId10"/>
    <p:sldId id="273" r:id="rId11"/>
    <p:sldId id="271" r:id="rId12"/>
    <p:sldId id="263" r:id="rId13"/>
    <p:sldId id="264" r:id="rId14"/>
    <p:sldId id="265" r:id="rId15"/>
    <p:sldId id="266" r:id="rId16"/>
    <p:sldId id="274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70" d="100"/>
          <a:sy n="70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D760-B5BD-466A-89B0-66E25B1DF748}" type="datetimeFigureOut">
              <a:rPr lang="hr-HR" smtClean="0"/>
              <a:pPr/>
              <a:t>8.5.2014.</a:t>
            </a:fld>
            <a:endParaRPr lang="hr-HR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8A51D0-6BCD-4D94-AE9E-A84E10DEB8B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D760-B5BD-466A-89B0-66E25B1DF748}" type="datetimeFigureOut">
              <a:rPr lang="hr-HR" smtClean="0"/>
              <a:pPr/>
              <a:t>8.5.2014.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51D0-6BCD-4D94-AE9E-A84E10DEB8B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D760-B5BD-466A-89B0-66E25B1DF748}" type="datetimeFigureOut">
              <a:rPr lang="hr-HR" smtClean="0"/>
              <a:pPr/>
              <a:t>8.5.2014.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51D0-6BCD-4D94-AE9E-A84E10DEB8B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D760-B5BD-466A-89B0-66E25B1DF748}" type="datetimeFigureOut">
              <a:rPr lang="hr-HR" smtClean="0"/>
              <a:pPr/>
              <a:t>8.5.2014.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8A51D0-6BCD-4D94-AE9E-A84E10DEB8B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D760-B5BD-466A-89B0-66E25B1DF748}" type="datetimeFigureOut">
              <a:rPr lang="hr-HR" smtClean="0"/>
              <a:pPr/>
              <a:t>8.5.2014.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51D0-6BCD-4D94-AE9E-A84E10DEB8B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D760-B5BD-466A-89B0-66E25B1DF748}" type="datetimeFigureOut">
              <a:rPr lang="hr-HR" smtClean="0"/>
              <a:pPr/>
              <a:t>8.5.2014.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51D0-6BCD-4D94-AE9E-A84E10DEB8B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D760-B5BD-466A-89B0-66E25B1DF748}" type="datetimeFigureOut">
              <a:rPr lang="hr-HR" smtClean="0"/>
              <a:pPr/>
              <a:t>8.5.2014.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E8A51D0-6BCD-4D94-AE9E-A84E10DEB8B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D760-B5BD-466A-89B0-66E25B1DF748}" type="datetimeFigureOut">
              <a:rPr lang="hr-HR" smtClean="0"/>
              <a:pPr/>
              <a:t>8.5.2014.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51D0-6BCD-4D94-AE9E-A84E10DEB8B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D760-B5BD-466A-89B0-66E25B1DF748}" type="datetimeFigureOut">
              <a:rPr lang="hr-HR" smtClean="0"/>
              <a:pPr/>
              <a:t>8.5.2014.</a:t>
            </a:fld>
            <a:endParaRPr lang="hr-HR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51D0-6BCD-4D94-AE9E-A84E10DEB8B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D760-B5BD-466A-89B0-66E25B1DF748}" type="datetimeFigureOut">
              <a:rPr lang="hr-HR" smtClean="0"/>
              <a:pPr/>
              <a:t>8.5.2014.</a:t>
            </a:fld>
            <a:endParaRPr lang="hr-HR"/>
          </a:p>
        </p:txBody>
      </p:sp>
      <p:sp>
        <p:nvSpPr>
          <p:cNvPr id="29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51D0-6BCD-4D94-AE9E-A84E10DEB8B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D760-B5BD-466A-89B0-66E25B1DF748}" type="datetimeFigureOut">
              <a:rPr lang="hr-HR" smtClean="0"/>
              <a:pPr/>
              <a:t>8.5.2014.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51D0-6BCD-4D94-AE9E-A84E10DEB8B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79D760-B5BD-466A-89B0-66E25B1DF748}" type="datetimeFigureOut">
              <a:rPr lang="hr-HR" smtClean="0"/>
              <a:pPr/>
              <a:t>8.5.2014.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8A51D0-6BCD-4D94-AE9E-A84E10DEB8B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m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96689"/>
            <a:ext cx="9144000" cy="3361311"/>
          </a:xfrm>
          <a:prstGeom prst="rect">
            <a:avLst/>
          </a:prstGeom>
        </p:spPr>
      </p:pic>
      <p:pic>
        <p:nvPicPr>
          <p:cNvPr id="1030" name="Picture 6" descr="http://static.slomedia.it/modules/aktualno/uploads/av_234_--_brgujski_zvonca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78904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396552" y="476672"/>
            <a:ext cx="10225136" cy="3888432"/>
          </a:xfrm>
        </p:spPr>
        <p:txBody>
          <a:bodyPr>
            <a:noAutofit/>
          </a:bodyPr>
          <a:lstStyle/>
          <a:p>
            <a:pPr algn="ctr"/>
            <a:r>
              <a:rPr lang="hr-HR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BRGUJSKI ZVONČARI </a:t>
            </a:r>
            <a:br>
              <a:rPr lang="hr-HR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br>
              <a:rPr lang="hr-HR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MAČKARE</a:t>
            </a:r>
            <a:endParaRPr lang="hr-HR" sz="9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Posebni su i po </a:t>
            </a:r>
            <a:r>
              <a:rPr lang="hr-HR" dirty="0" err="1" smtClean="0"/>
              <a:t>tin</a:t>
            </a:r>
            <a:r>
              <a:rPr lang="hr-HR" dirty="0" smtClean="0"/>
              <a:t> ča se </a:t>
            </a:r>
            <a:r>
              <a:rPr lang="hr-HR" dirty="0" err="1" smtClean="0"/>
              <a:t>ziz</a:t>
            </a:r>
            <a:r>
              <a:rPr lang="hr-HR" dirty="0" smtClean="0"/>
              <a:t> </a:t>
            </a:r>
            <a:r>
              <a:rPr lang="hr-HR" dirty="0" err="1" smtClean="0"/>
              <a:t>nogami</a:t>
            </a:r>
            <a:r>
              <a:rPr lang="hr-HR" dirty="0" smtClean="0"/>
              <a:t> </a:t>
            </a:r>
            <a:r>
              <a:rPr lang="hr-HR" dirty="0" err="1" smtClean="0"/>
              <a:t>kračaju</a:t>
            </a:r>
            <a:r>
              <a:rPr lang="hr-HR" dirty="0" smtClean="0"/>
              <a:t> </a:t>
            </a:r>
            <a:r>
              <a:rPr lang="hr-HR" dirty="0" err="1" smtClean="0"/>
              <a:t>doklje</a:t>
            </a:r>
            <a:r>
              <a:rPr lang="hr-HR" dirty="0" smtClean="0"/>
              <a:t> </a:t>
            </a:r>
            <a:r>
              <a:rPr lang="hr-HR" dirty="0" err="1" smtClean="0"/>
              <a:t>delaju</a:t>
            </a:r>
            <a:r>
              <a:rPr lang="hr-HR" dirty="0" smtClean="0"/>
              <a:t> kolo</a:t>
            </a:r>
            <a:endParaRPr lang="hr-HR" dirty="0"/>
          </a:p>
          <a:p>
            <a:endParaRPr lang="hr-HR" dirty="0"/>
          </a:p>
          <a:p>
            <a:r>
              <a:rPr lang="hr-HR" dirty="0"/>
              <a:t>Kad oni finu kolo </a:t>
            </a:r>
            <a:r>
              <a:rPr lang="hr-HR" dirty="0" err="1"/>
              <a:t>mačkare</a:t>
            </a:r>
            <a:r>
              <a:rPr lang="hr-HR" dirty="0"/>
              <a:t> počnu plesat </a:t>
            </a:r>
            <a:r>
              <a:rPr lang="hr-HR" dirty="0" err="1"/>
              <a:t>okol</a:t>
            </a:r>
            <a:r>
              <a:rPr lang="hr-HR" dirty="0"/>
              <a:t> njih</a:t>
            </a:r>
          </a:p>
          <a:p>
            <a:endParaRPr lang="hr-HR" dirty="0"/>
          </a:p>
          <a:p>
            <a:r>
              <a:rPr lang="hr-HR" dirty="0" smtClean="0"/>
              <a:t>Posebni su i po </a:t>
            </a:r>
            <a:r>
              <a:rPr lang="hr-HR" dirty="0" err="1" smtClean="0"/>
              <a:t>tin</a:t>
            </a:r>
            <a:r>
              <a:rPr lang="hr-HR" dirty="0" smtClean="0"/>
              <a:t> ča preskaču skale </a:t>
            </a:r>
            <a:r>
              <a:rPr lang="hr-HR" dirty="0"/>
              <a:t>na Staroj Pošti </a:t>
            </a:r>
            <a:r>
              <a:rPr lang="hr-HR" dirty="0" err="1"/>
              <a:t>poklje</a:t>
            </a:r>
            <a:r>
              <a:rPr lang="hr-HR" dirty="0"/>
              <a:t> </a:t>
            </a:r>
            <a:r>
              <a:rPr lang="hr-HR" dirty="0" err="1"/>
              <a:t>obeda</a:t>
            </a:r>
            <a:r>
              <a:rPr lang="hr-HR" dirty="0"/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27477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13" descr="D:\Documents\MAJA\My Pictures\facebook\PUST\PUST 2010\17543_105030526189945_100000489952312_129093_464820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88638"/>
            <a:ext cx="8892480" cy="6669362"/>
          </a:xfrm>
          <a:prstGeom prst="rect">
            <a:avLst/>
          </a:prstGeo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2.pticica.com/foto/0001354919_l_0_52me5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204864"/>
            <a:ext cx="2445596" cy="4437112"/>
          </a:xfrm>
          <a:prstGeom prst="rect">
            <a:avLst/>
          </a:prstGeom>
          <a:noFill/>
        </p:spPr>
      </p:pic>
      <p:pic>
        <p:nvPicPr>
          <p:cNvPr id="5" name="Slika 4" descr="sd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980" y="2348880"/>
            <a:ext cx="3467924" cy="43924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741" y="0"/>
            <a:ext cx="2664296" cy="399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>
                <a:solidFill>
                  <a:srgbClr val="FFC000"/>
                </a:solidFill>
              </a:rPr>
              <a:t>Ki</a:t>
            </a:r>
            <a:r>
              <a:rPr lang="hr-HR" dirty="0" smtClean="0">
                <a:solidFill>
                  <a:srgbClr val="FFC000"/>
                </a:solidFill>
              </a:rPr>
              <a:t> se </a:t>
            </a:r>
            <a:r>
              <a:rPr lang="hr-HR" dirty="0" err="1" smtClean="0">
                <a:solidFill>
                  <a:srgbClr val="FFC000"/>
                </a:solidFill>
              </a:rPr>
              <a:t>gre</a:t>
            </a:r>
            <a:r>
              <a:rPr lang="hr-HR" dirty="0" smtClean="0">
                <a:solidFill>
                  <a:srgbClr val="FFC000"/>
                </a:solidFill>
              </a:rPr>
              <a:t> </a:t>
            </a:r>
            <a:r>
              <a:rPr lang="hr-HR" dirty="0" err="1" smtClean="0">
                <a:solidFill>
                  <a:srgbClr val="FFC000"/>
                </a:solidFill>
              </a:rPr>
              <a:t>brgujski</a:t>
            </a:r>
            <a:r>
              <a:rPr lang="hr-HR" dirty="0" smtClean="0">
                <a:solidFill>
                  <a:srgbClr val="FFC000"/>
                </a:solidFill>
              </a:rPr>
              <a:t> </a:t>
            </a:r>
            <a:r>
              <a:rPr lang="hr-HR" dirty="0" err="1" smtClean="0">
                <a:solidFill>
                  <a:srgbClr val="FFC000"/>
                </a:solidFill>
              </a:rPr>
              <a:t>krug.</a:t>
            </a:r>
            <a:r>
              <a:rPr lang="hr-HR" dirty="0" smtClean="0">
                <a:solidFill>
                  <a:srgbClr val="FFC000"/>
                </a:solidFill>
              </a:rPr>
              <a:t>.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Zvončari-veliki i mići zvončari</a:t>
            </a:r>
          </a:p>
          <a:p>
            <a:pPr>
              <a:buNone/>
            </a:pPr>
            <a:r>
              <a:rPr lang="hr-HR" dirty="0" smtClean="0"/>
              <a:t>         -moru bit samo oni </a:t>
            </a:r>
            <a:r>
              <a:rPr lang="hr-HR" dirty="0" err="1" smtClean="0"/>
              <a:t>ki</a:t>
            </a:r>
            <a:r>
              <a:rPr lang="hr-HR" dirty="0" smtClean="0"/>
              <a:t> imaju “</a:t>
            </a:r>
            <a:r>
              <a:rPr lang="hr-HR" dirty="0" err="1" smtClean="0"/>
              <a:t>brgujsku</a:t>
            </a:r>
            <a:r>
              <a:rPr lang="hr-HR" dirty="0"/>
              <a:t> </a:t>
            </a:r>
            <a:r>
              <a:rPr lang="hr-HR" dirty="0" smtClean="0"/>
              <a:t>krv” </a:t>
            </a:r>
          </a:p>
          <a:p>
            <a:r>
              <a:rPr lang="hr-HR" dirty="0" err="1" smtClean="0"/>
              <a:t>Mačkare</a:t>
            </a:r>
            <a:r>
              <a:rPr lang="hr-HR" dirty="0" smtClean="0"/>
              <a:t>-</a:t>
            </a:r>
            <a:r>
              <a:rPr lang="hr-HR" dirty="0" err="1" smtClean="0"/>
              <a:t>Brgujke</a:t>
            </a:r>
            <a:r>
              <a:rPr lang="hr-HR" dirty="0" smtClean="0"/>
              <a:t> i žene zvončara</a:t>
            </a:r>
          </a:p>
          <a:p>
            <a:r>
              <a:rPr lang="hr-HR" dirty="0" smtClean="0"/>
              <a:t>Muzikanti-harmonika, truba, bubanj, </a:t>
            </a:r>
            <a:r>
              <a:rPr lang="hr-HR" dirty="0" err="1" smtClean="0"/>
              <a:t>trombon.</a:t>
            </a:r>
            <a:r>
              <a:rPr lang="hr-HR" dirty="0" smtClean="0"/>
              <a:t>.</a:t>
            </a:r>
          </a:p>
          <a:p>
            <a:r>
              <a:rPr lang="hr-HR" dirty="0" err="1" smtClean="0"/>
              <a:t>Majista</a:t>
            </a:r>
            <a:r>
              <a:rPr lang="hr-HR" dirty="0" smtClean="0"/>
              <a:t> –hodi pred zvončari i miče ljude</a:t>
            </a:r>
          </a:p>
          <a:p>
            <a:r>
              <a:rPr lang="hr-HR" dirty="0" err="1" smtClean="0"/>
              <a:t>Bariličar</a:t>
            </a:r>
            <a:r>
              <a:rPr lang="hr-HR" dirty="0" smtClean="0"/>
              <a:t>-nosi </a:t>
            </a:r>
            <a:r>
              <a:rPr lang="hr-HR" dirty="0" err="1" smtClean="0"/>
              <a:t>pijaču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Lipo je kad se </a:t>
            </a:r>
            <a:r>
              <a:rPr lang="hr-HR" dirty="0" err="1" smtClean="0"/>
              <a:t>otroka</a:t>
            </a:r>
            <a:r>
              <a:rPr lang="hr-HR" dirty="0" smtClean="0"/>
              <a:t> od </a:t>
            </a:r>
            <a:r>
              <a:rPr lang="hr-HR" dirty="0" err="1" smtClean="0"/>
              <a:t>mićega</a:t>
            </a:r>
            <a:r>
              <a:rPr lang="hr-HR" dirty="0" smtClean="0"/>
              <a:t> da u zvončare </a:t>
            </a:r>
            <a:r>
              <a:rPr lang="hr-HR" dirty="0" err="1" smtClean="0"/>
              <a:t>aš</a:t>
            </a:r>
            <a:r>
              <a:rPr lang="hr-HR" dirty="0" smtClean="0"/>
              <a:t> tako uči hod </a:t>
            </a:r>
            <a:r>
              <a:rPr lang="hr-HR" dirty="0" err="1" smtClean="0"/>
              <a:t>Brgujskih</a:t>
            </a:r>
            <a:r>
              <a:rPr lang="hr-HR" dirty="0" smtClean="0"/>
              <a:t> zvončari i to postane </a:t>
            </a:r>
            <a:r>
              <a:rPr lang="hr-HR" dirty="0" err="1" smtClean="0"/>
              <a:t>del</a:t>
            </a:r>
            <a:r>
              <a:rPr lang="hr-HR" dirty="0" smtClean="0"/>
              <a:t> </a:t>
            </a:r>
            <a:r>
              <a:rPr lang="hr-HR" dirty="0" err="1" smtClean="0"/>
              <a:t>njihovega</a:t>
            </a:r>
            <a:r>
              <a:rPr lang="hr-HR" dirty="0" smtClean="0"/>
              <a:t> identiteta</a:t>
            </a:r>
          </a:p>
          <a:p>
            <a:endParaRPr lang="hr-HR" dirty="0" smtClean="0"/>
          </a:p>
          <a:p>
            <a:r>
              <a:rPr lang="hr-HR" dirty="0" smtClean="0"/>
              <a:t>Krug je formiran: </a:t>
            </a:r>
            <a:r>
              <a:rPr lang="hr-HR" dirty="0" err="1" smtClean="0"/>
              <a:t>majista</a:t>
            </a:r>
            <a:r>
              <a:rPr lang="hr-HR" dirty="0" smtClean="0"/>
              <a:t>, </a:t>
            </a:r>
            <a:r>
              <a:rPr lang="hr-HR" dirty="0" err="1" smtClean="0"/>
              <a:t>mići</a:t>
            </a:r>
            <a:r>
              <a:rPr lang="hr-HR" dirty="0" smtClean="0"/>
              <a:t> zvončari, veliki zvončari, </a:t>
            </a:r>
            <a:r>
              <a:rPr lang="hr-HR" dirty="0" err="1" smtClean="0"/>
              <a:t>bariličar</a:t>
            </a:r>
            <a:r>
              <a:rPr lang="hr-HR" dirty="0" smtClean="0"/>
              <a:t>, muzikanti i </a:t>
            </a:r>
            <a:r>
              <a:rPr lang="hr-HR" dirty="0" err="1" smtClean="0"/>
              <a:t>mačkare</a:t>
            </a:r>
            <a:endParaRPr lang="hr-HR" dirty="0" smtClean="0"/>
          </a:p>
          <a:p>
            <a:pPr marL="2743200" lvl="6" indent="0">
              <a:buNone/>
            </a:pP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Črnjavke</a:t>
            </a:r>
            <a:r>
              <a:rPr lang="hr-HR" dirty="0" smtClean="0"/>
              <a:t> </a:t>
            </a:r>
            <a:r>
              <a:rPr lang="hr-HR" dirty="0" err="1" smtClean="0"/>
              <a:t>ke</a:t>
            </a:r>
            <a:r>
              <a:rPr lang="hr-HR" dirty="0" smtClean="0"/>
              <a:t> ostanu oko pasa </a:t>
            </a:r>
            <a:r>
              <a:rPr lang="hr-HR" dirty="0" err="1" smtClean="0"/>
              <a:t>pokaživaju</a:t>
            </a:r>
            <a:r>
              <a:rPr lang="hr-HR" dirty="0" smtClean="0"/>
              <a:t> koliko je bit zvončar </a:t>
            </a:r>
            <a:r>
              <a:rPr lang="hr-HR" dirty="0" err="1" smtClean="0"/>
              <a:t>jedinsteveno</a:t>
            </a:r>
            <a:r>
              <a:rPr lang="hr-HR" dirty="0" smtClean="0"/>
              <a:t> i neopisivo zadovoljstvo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Izradile: Sabina </a:t>
            </a:r>
            <a:r>
              <a:rPr lang="hr-HR" smtClean="0"/>
              <a:t>Afrić i Katarina Radan, 8.b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09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/>
          <a:lstStyle/>
          <a:p>
            <a:r>
              <a:rPr lang="hr-H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Naš krug…</a:t>
            </a:r>
            <a:endParaRPr lang="hr-H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Sako </a:t>
            </a:r>
            <a:r>
              <a:rPr lang="hr-HR" dirty="0" err="1" smtClean="0"/>
              <a:t>leto</a:t>
            </a:r>
            <a:r>
              <a:rPr lang="hr-HR" dirty="0" smtClean="0"/>
              <a:t> predzadnju </a:t>
            </a:r>
            <a:r>
              <a:rPr lang="hr-HR" dirty="0" err="1" smtClean="0"/>
              <a:t>nedilju</a:t>
            </a:r>
            <a:r>
              <a:rPr lang="hr-HR" dirty="0" smtClean="0"/>
              <a:t> Pusta po </a:t>
            </a:r>
            <a:r>
              <a:rPr lang="hr-HR" dirty="0" err="1" smtClean="0"/>
              <a:t>užanci</a:t>
            </a:r>
            <a:r>
              <a:rPr lang="hr-HR" dirty="0" smtClean="0"/>
              <a:t> </a:t>
            </a:r>
            <a:r>
              <a:rPr lang="hr-HR" dirty="0" err="1" smtClean="0"/>
              <a:t>obajdu</a:t>
            </a:r>
            <a:r>
              <a:rPr lang="hr-HR" dirty="0" smtClean="0"/>
              <a:t> sela </a:t>
            </a:r>
            <a:r>
              <a:rPr lang="hr-HR" dirty="0" err="1" smtClean="0"/>
              <a:t>okol</a:t>
            </a:r>
            <a:r>
              <a:rPr lang="hr-HR" dirty="0" smtClean="0"/>
              <a:t> </a:t>
            </a:r>
            <a:r>
              <a:rPr lang="hr-HR" dirty="0" err="1" smtClean="0"/>
              <a:t>Brguda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Oni to posjećivanje zovu “Naš krug”</a:t>
            </a:r>
          </a:p>
          <a:p>
            <a:endParaRPr lang="hr-HR" dirty="0" smtClean="0"/>
          </a:p>
          <a:p>
            <a:r>
              <a:rPr lang="hr-HR" dirty="0" err="1" smtClean="0"/>
              <a:t>Ziz</a:t>
            </a:r>
            <a:r>
              <a:rPr lang="hr-HR" dirty="0" smtClean="0"/>
              <a:t> </a:t>
            </a:r>
            <a:r>
              <a:rPr lang="hr-HR" dirty="0" err="1" smtClean="0"/>
              <a:t>Brguda</a:t>
            </a:r>
            <a:r>
              <a:rPr lang="hr-HR" dirty="0" smtClean="0"/>
              <a:t> krenu ujutro pa gredu na </a:t>
            </a:r>
            <a:r>
              <a:rPr lang="hr-HR" dirty="0" err="1" smtClean="0"/>
              <a:t>Zaluke</a:t>
            </a:r>
            <a:r>
              <a:rPr lang="hr-HR" dirty="0" smtClean="0"/>
              <a:t>, </a:t>
            </a:r>
            <a:r>
              <a:rPr lang="hr-HR" dirty="0" err="1" smtClean="0"/>
              <a:t>Brišca</a:t>
            </a:r>
            <a:r>
              <a:rPr lang="hr-HR" dirty="0" smtClean="0"/>
              <a:t>,</a:t>
            </a:r>
            <a:r>
              <a:rPr lang="hr-HR" dirty="0" err="1" smtClean="0"/>
              <a:t>Mučiće</a:t>
            </a:r>
            <a:r>
              <a:rPr lang="hr-HR" dirty="0" smtClean="0"/>
              <a:t>,</a:t>
            </a:r>
            <a:r>
              <a:rPr lang="hr-HR" dirty="0" err="1" smtClean="0"/>
              <a:t>Permane</a:t>
            </a:r>
            <a:r>
              <a:rPr lang="hr-HR" dirty="0" smtClean="0"/>
              <a:t>,</a:t>
            </a:r>
            <a:r>
              <a:rPr lang="hr-HR" dirty="0" err="1" smtClean="0"/>
              <a:t>Ružiće</a:t>
            </a:r>
            <a:r>
              <a:rPr lang="hr-HR" dirty="0" smtClean="0"/>
              <a:t>,Mali </a:t>
            </a:r>
            <a:r>
              <a:rPr lang="hr-HR" dirty="0" err="1" smtClean="0"/>
              <a:t>Brgud</a:t>
            </a:r>
            <a:r>
              <a:rPr lang="hr-HR" dirty="0" smtClean="0"/>
              <a:t> i uvečer se </a:t>
            </a:r>
            <a:r>
              <a:rPr lang="hr-HR" dirty="0" err="1" smtClean="0"/>
              <a:t>vrnu</a:t>
            </a:r>
            <a:r>
              <a:rPr lang="hr-HR" dirty="0" smtClean="0"/>
              <a:t> </a:t>
            </a:r>
            <a:r>
              <a:rPr lang="hr-HR" dirty="0" err="1" smtClean="0"/>
              <a:t>va</a:t>
            </a:r>
            <a:r>
              <a:rPr lang="hr-HR" dirty="0" smtClean="0"/>
              <a:t> Veliki </a:t>
            </a:r>
            <a:r>
              <a:rPr lang="hr-HR" dirty="0" err="1" smtClean="0"/>
              <a:t>Brgud</a:t>
            </a:r>
            <a:r>
              <a:rPr lang="hr-HR" dirty="0" smtClean="0"/>
              <a:t>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Va </a:t>
            </a:r>
            <a:r>
              <a:rPr lang="hr-HR" dirty="0" err="1" smtClean="0"/>
              <a:t>sakin</a:t>
            </a:r>
            <a:r>
              <a:rPr lang="hr-HR" dirty="0" smtClean="0"/>
              <a:t> seli kroz ko </a:t>
            </a:r>
            <a:r>
              <a:rPr lang="hr-HR" dirty="0" err="1" smtClean="0"/>
              <a:t>pasaju</a:t>
            </a:r>
            <a:r>
              <a:rPr lang="hr-HR" dirty="0" smtClean="0"/>
              <a:t> ih dočekaju ljudi </a:t>
            </a:r>
            <a:r>
              <a:rPr lang="hr-HR" dirty="0" err="1" smtClean="0"/>
              <a:t>ziz</a:t>
            </a:r>
            <a:r>
              <a:rPr lang="hr-HR" dirty="0" smtClean="0"/>
              <a:t> hranu i </a:t>
            </a:r>
            <a:r>
              <a:rPr lang="hr-HR" dirty="0" err="1" smtClean="0"/>
              <a:t>pijaču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err="1" smtClean="0"/>
              <a:t>Del</a:t>
            </a:r>
            <a:r>
              <a:rPr lang="hr-HR" dirty="0" smtClean="0"/>
              <a:t>  </a:t>
            </a:r>
            <a:r>
              <a:rPr lang="hr-HR" dirty="0" err="1" smtClean="0"/>
              <a:t>užance</a:t>
            </a:r>
            <a:r>
              <a:rPr lang="hr-HR" dirty="0" smtClean="0"/>
              <a:t> je i </a:t>
            </a:r>
            <a:r>
              <a:rPr lang="hr-HR" dirty="0" err="1" smtClean="0"/>
              <a:t>obed</a:t>
            </a:r>
            <a:r>
              <a:rPr lang="hr-HR" dirty="0" smtClean="0"/>
              <a:t> na Staroj Pošti kadi ih pride </a:t>
            </a:r>
            <a:r>
              <a:rPr lang="hr-HR" dirty="0" err="1" smtClean="0"/>
              <a:t>gljedat</a:t>
            </a:r>
            <a:r>
              <a:rPr lang="hr-HR" dirty="0" smtClean="0"/>
              <a:t> čuda ljudi</a:t>
            </a:r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C000"/>
                </a:solidFill>
              </a:rPr>
              <a:t>Klobuk…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err="1" smtClean="0"/>
              <a:t>Brgujski</a:t>
            </a:r>
            <a:r>
              <a:rPr lang="hr-HR" dirty="0" smtClean="0"/>
              <a:t> zvončar na glavi ima klobuk </a:t>
            </a:r>
            <a:r>
              <a:rPr lang="hr-HR" dirty="0" err="1" smtClean="0"/>
              <a:t>ki</a:t>
            </a:r>
            <a:r>
              <a:rPr lang="hr-HR" dirty="0" smtClean="0"/>
              <a:t> je obložen </a:t>
            </a:r>
            <a:r>
              <a:rPr lang="hr-HR" dirty="0" err="1" smtClean="0"/>
              <a:t>ziz</a:t>
            </a:r>
            <a:r>
              <a:rPr lang="hr-HR" dirty="0" smtClean="0"/>
              <a:t> </a:t>
            </a:r>
            <a:r>
              <a:rPr lang="hr-HR" dirty="0" err="1" smtClean="0"/>
              <a:t>črljenu</a:t>
            </a:r>
            <a:r>
              <a:rPr lang="hr-HR" dirty="0" smtClean="0"/>
              <a:t> robu,na </a:t>
            </a:r>
            <a:r>
              <a:rPr lang="hr-HR" dirty="0" err="1" smtClean="0"/>
              <a:t>kega</a:t>
            </a:r>
            <a:r>
              <a:rPr lang="hr-HR" dirty="0" smtClean="0"/>
              <a:t> su pričvršćene kite od </a:t>
            </a:r>
            <a:r>
              <a:rPr lang="hr-HR" dirty="0" err="1" smtClean="0"/>
              <a:t>jelvic</a:t>
            </a:r>
            <a:r>
              <a:rPr lang="hr-HR" dirty="0" smtClean="0"/>
              <a:t> i specifične </a:t>
            </a:r>
            <a:r>
              <a:rPr lang="hr-HR" dirty="0" err="1" smtClean="0"/>
              <a:t>brgujske</a:t>
            </a:r>
            <a:r>
              <a:rPr lang="hr-HR" dirty="0" smtClean="0"/>
              <a:t> rožice napravljene ručno od krep papira  </a:t>
            </a:r>
          </a:p>
          <a:p>
            <a:endParaRPr lang="hr-HR" dirty="0" smtClean="0"/>
          </a:p>
          <a:p>
            <a:r>
              <a:rPr lang="hr-HR" dirty="0" smtClean="0"/>
              <a:t>Na </a:t>
            </a:r>
            <a:r>
              <a:rPr lang="hr-HR" dirty="0" err="1" smtClean="0"/>
              <a:t>vrhi</a:t>
            </a:r>
            <a:r>
              <a:rPr lang="hr-HR" dirty="0" smtClean="0"/>
              <a:t> klobuka su tri grančice </a:t>
            </a:r>
            <a:r>
              <a:rPr lang="hr-HR" dirty="0" err="1" smtClean="0"/>
              <a:t>ziz</a:t>
            </a:r>
            <a:r>
              <a:rPr lang="hr-HR" dirty="0" smtClean="0"/>
              <a:t> </a:t>
            </a:r>
            <a:r>
              <a:rPr lang="hr-HR" dirty="0" err="1" smtClean="0"/>
              <a:t>listićimi</a:t>
            </a:r>
            <a:r>
              <a:rPr lang="hr-HR" dirty="0" smtClean="0"/>
              <a:t> u boji</a:t>
            </a:r>
          </a:p>
          <a:p>
            <a:endParaRPr lang="hr-HR" dirty="0" smtClean="0"/>
          </a:p>
          <a:p>
            <a:r>
              <a:rPr lang="hr-HR" dirty="0" smtClean="0"/>
              <a:t>Prednji </a:t>
            </a:r>
            <a:r>
              <a:rPr lang="hr-HR" dirty="0" err="1" smtClean="0"/>
              <a:t>del</a:t>
            </a:r>
            <a:r>
              <a:rPr lang="hr-HR" dirty="0" smtClean="0"/>
              <a:t> klobuka </a:t>
            </a:r>
            <a:r>
              <a:rPr lang="hr-HR" dirty="0" err="1" smtClean="0"/>
              <a:t>zdignjen</a:t>
            </a:r>
            <a:r>
              <a:rPr lang="hr-HR" dirty="0" smtClean="0"/>
              <a:t> je na gori,a odzada je svileni </a:t>
            </a:r>
            <a:r>
              <a:rPr lang="hr-HR" dirty="0" err="1" smtClean="0"/>
              <a:t>črljeni</a:t>
            </a:r>
            <a:r>
              <a:rPr lang="hr-HR" dirty="0" smtClean="0"/>
              <a:t> </a:t>
            </a:r>
            <a:r>
              <a:rPr lang="hr-HR" dirty="0" err="1" smtClean="0"/>
              <a:t>fijok</a:t>
            </a:r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Klobuk mora bit uspravan jer se po temu razlikuje od drugih zvončari </a:t>
            </a:r>
          </a:p>
          <a:p>
            <a:endParaRPr lang="hr-HR" dirty="0" smtClean="0"/>
          </a:p>
          <a:p>
            <a:r>
              <a:rPr lang="hr-HR" dirty="0" smtClean="0"/>
              <a:t>Važno je </a:t>
            </a:r>
            <a:r>
              <a:rPr lang="hr-HR" dirty="0" err="1" smtClean="0"/>
              <a:t>reć</a:t>
            </a:r>
            <a:r>
              <a:rPr lang="hr-HR" dirty="0" smtClean="0"/>
              <a:t> da klobuke nikad ne </a:t>
            </a:r>
            <a:r>
              <a:rPr lang="hr-HR" dirty="0" err="1" smtClean="0"/>
              <a:t>dela</a:t>
            </a:r>
            <a:r>
              <a:rPr lang="hr-HR" dirty="0" smtClean="0"/>
              <a:t> zvončar, nego njegova mama ili žena (kad se oženi)</a:t>
            </a:r>
            <a:endParaRPr lang="hr-HR" dirty="0"/>
          </a:p>
        </p:txBody>
      </p:sp>
      <p:pic>
        <p:nvPicPr>
          <p:cNvPr id="30722" name="Picture 2" descr="http://www.liburnija.net/wp-content/uploads/zvoncari_rozice_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361442"/>
            <a:ext cx="3643305" cy="2496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C000"/>
                </a:solidFill>
              </a:rPr>
              <a:t>Ča još </a:t>
            </a:r>
            <a:r>
              <a:rPr lang="hr-HR" dirty="0" err="1" smtClean="0">
                <a:solidFill>
                  <a:srgbClr val="FFC000"/>
                </a:solidFill>
              </a:rPr>
              <a:t>brgujski</a:t>
            </a:r>
            <a:r>
              <a:rPr lang="hr-HR" dirty="0" smtClean="0">
                <a:solidFill>
                  <a:srgbClr val="FFC000"/>
                </a:solidFill>
              </a:rPr>
              <a:t> zvončar </a:t>
            </a:r>
            <a:r>
              <a:rPr lang="hr-HR" dirty="0" err="1" smtClean="0">
                <a:solidFill>
                  <a:srgbClr val="FFC000"/>
                </a:solidFill>
              </a:rPr>
              <a:t>nosi.</a:t>
            </a:r>
            <a:r>
              <a:rPr lang="hr-HR" dirty="0" smtClean="0">
                <a:solidFill>
                  <a:srgbClr val="FFC000"/>
                </a:solidFill>
              </a:rPr>
              <a:t>.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Brgujski</a:t>
            </a:r>
            <a:r>
              <a:rPr lang="hr-HR" dirty="0" smtClean="0"/>
              <a:t> zvončari obučeni su va bele </a:t>
            </a:r>
            <a:r>
              <a:rPr lang="hr-HR" dirty="0" err="1" smtClean="0"/>
              <a:t>brageše</a:t>
            </a:r>
            <a:r>
              <a:rPr lang="hr-HR" dirty="0" smtClean="0"/>
              <a:t> </a:t>
            </a:r>
            <a:r>
              <a:rPr lang="hr-HR" dirty="0" err="1" smtClean="0"/>
              <a:t>ziz</a:t>
            </a:r>
            <a:r>
              <a:rPr lang="hr-HR" dirty="0" smtClean="0"/>
              <a:t> </a:t>
            </a:r>
            <a:r>
              <a:rPr lang="hr-HR" dirty="0" err="1" smtClean="0"/>
              <a:t>črljenu</a:t>
            </a:r>
            <a:r>
              <a:rPr lang="hr-HR" dirty="0" smtClean="0"/>
              <a:t> </a:t>
            </a:r>
            <a:r>
              <a:rPr lang="hr-HR" dirty="0" err="1" smtClean="0"/>
              <a:t>rigu</a:t>
            </a:r>
            <a:r>
              <a:rPr lang="hr-HR" dirty="0" smtClean="0"/>
              <a:t> </a:t>
            </a:r>
            <a:r>
              <a:rPr lang="hr-HR" dirty="0" err="1" smtClean="0"/>
              <a:t>zašitu</a:t>
            </a:r>
            <a:r>
              <a:rPr lang="hr-HR" dirty="0" smtClean="0"/>
              <a:t> </a:t>
            </a:r>
            <a:r>
              <a:rPr lang="hr-HR" dirty="0" err="1" smtClean="0"/>
              <a:t>sastrane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Imaju </a:t>
            </a:r>
            <a:r>
              <a:rPr lang="hr-HR" dirty="0" err="1" smtClean="0"/>
              <a:t>črljenu</a:t>
            </a:r>
            <a:r>
              <a:rPr lang="hr-HR" dirty="0" smtClean="0"/>
              <a:t> košulju na kvadre</a:t>
            </a:r>
          </a:p>
          <a:p>
            <a:endParaRPr lang="hr-HR" dirty="0" smtClean="0"/>
          </a:p>
          <a:p>
            <a:r>
              <a:rPr lang="hr-HR" dirty="0" smtClean="0"/>
              <a:t>Hrbat </a:t>
            </a:r>
            <a:r>
              <a:rPr lang="hr-HR" dirty="0" err="1" smtClean="0"/>
              <a:t>njin</a:t>
            </a:r>
            <a:r>
              <a:rPr lang="hr-HR" dirty="0" smtClean="0"/>
              <a:t> je prekrit </a:t>
            </a:r>
            <a:r>
              <a:rPr lang="hr-HR" dirty="0" err="1" smtClean="0"/>
              <a:t>ziz</a:t>
            </a:r>
            <a:r>
              <a:rPr lang="hr-HR" dirty="0" smtClean="0"/>
              <a:t> kožu (ovčju) </a:t>
            </a:r>
            <a:r>
              <a:rPr lang="hr-HR" dirty="0" err="1" smtClean="0"/>
              <a:t>koj</a:t>
            </a:r>
            <a:r>
              <a:rPr lang="hr-HR" dirty="0" smtClean="0"/>
              <a:t> je na repi </a:t>
            </a:r>
            <a:r>
              <a:rPr lang="hr-HR" dirty="0" err="1" smtClean="0"/>
              <a:t>črljena</a:t>
            </a:r>
            <a:r>
              <a:rPr lang="hr-HR" dirty="0" smtClean="0"/>
              <a:t> rožica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zvon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3394472" cy="4525962"/>
          </a:xfrm>
        </p:spPr>
      </p:pic>
      <p:pic>
        <p:nvPicPr>
          <p:cNvPr id="6" name="Slika 5" descr="pust- krug 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916832"/>
            <a:ext cx="4326141" cy="3244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Okol</a:t>
            </a:r>
            <a:r>
              <a:rPr lang="hr-HR" dirty="0" smtClean="0"/>
              <a:t> vrata imaju </a:t>
            </a:r>
            <a:r>
              <a:rPr lang="hr-HR" dirty="0" err="1" smtClean="0"/>
              <a:t>zavežen</a:t>
            </a:r>
            <a:r>
              <a:rPr lang="hr-HR" dirty="0" smtClean="0"/>
              <a:t> </a:t>
            </a:r>
            <a:r>
              <a:rPr lang="hr-HR" dirty="0" err="1" smtClean="0"/>
              <a:t>facol</a:t>
            </a:r>
            <a:r>
              <a:rPr lang="hr-HR" dirty="0" smtClean="0"/>
              <a:t> </a:t>
            </a:r>
            <a:r>
              <a:rPr lang="hr-HR" dirty="0" err="1" smtClean="0"/>
              <a:t>ziz</a:t>
            </a:r>
            <a:r>
              <a:rPr lang="hr-HR" dirty="0" smtClean="0"/>
              <a:t> </a:t>
            </a:r>
            <a:r>
              <a:rPr lang="hr-HR" dirty="0" err="1" smtClean="0"/>
              <a:t>rožicami</a:t>
            </a:r>
            <a:r>
              <a:rPr lang="hr-HR" dirty="0" smtClean="0"/>
              <a:t> va boji</a:t>
            </a:r>
          </a:p>
          <a:p>
            <a:r>
              <a:rPr lang="hr-HR" dirty="0" smtClean="0"/>
              <a:t>Obuti su va </a:t>
            </a:r>
            <a:r>
              <a:rPr lang="hr-HR" dirty="0" err="1" smtClean="0"/>
              <a:t>črne</a:t>
            </a:r>
            <a:r>
              <a:rPr lang="hr-HR" dirty="0" smtClean="0"/>
              <a:t> vojničke škornje</a:t>
            </a:r>
          </a:p>
          <a:p>
            <a:r>
              <a:rPr lang="hr-HR" dirty="0" smtClean="0"/>
              <a:t>Va </a:t>
            </a:r>
            <a:r>
              <a:rPr lang="hr-HR" dirty="0" err="1" smtClean="0"/>
              <a:t>ruki</a:t>
            </a:r>
            <a:r>
              <a:rPr lang="hr-HR" dirty="0" smtClean="0"/>
              <a:t> imaju </a:t>
            </a:r>
            <a:r>
              <a:rPr lang="hr-HR" dirty="0" err="1" smtClean="0"/>
              <a:t>baltu</a:t>
            </a:r>
            <a:endParaRPr lang="hr-HR" dirty="0" smtClean="0"/>
          </a:p>
          <a:p>
            <a:r>
              <a:rPr lang="hr-HR" dirty="0" err="1" smtClean="0"/>
              <a:t>Okol</a:t>
            </a:r>
            <a:r>
              <a:rPr lang="hr-HR" dirty="0" smtClean="0"/>
              <a:t> pasa imaju čvrsto </a:t>
            </a:r>
            <a:r>
              <a:rPr lang="hr-HR" dirty="0" err="1" smtClean="0"/>
              <a:t>zavežena</a:t>
            </a:r>
            <a:r>
              <a:rPr lang="hr-HR" dirty="0" smtClean="0"/>
              <a:t> tri zvonca </a:t>
            </a:r>
          </a:p>
          <a:p>
            <a:endParaRPr lang="hr-HR" dirty="0"/>
          </a:p>
        </p:txBody>
      </p:sp>
      <p:pic>
        <p:nvPicPr>
          <p:cNvPr id="4" name="Picture 5" descr="D:\Documents\MAJA\My Pictures\facebook\PUST\PUST 2010\2393_1092297342570_1080612952_300360_124053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79075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FFC000"/>
                </a:solidFill>
              </a:rPr>
              <a:t>Kolo…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err="1" smtClean="0"/>
              <a:t>Jeno</a:t>
            </a:r>
            <a:r>
              <a:rPr lang="hr-HR" dirty="0" smtClean="0"/>
              <a:t> od obilježja  je njihovo energično zvonjenje</a:t>
            </a:r>
          </a:p>
          <a:p>
            <a:endParaRPr lang="hr-HR" dirty="0" smtClean="0"/>
          </a:p>
          <a:p>
            <a:r>
              <a:rPr lang="hr-HR" dirty="0" smtClean="0"/>
              <a:t>Zvončar </a:t>
            </a:r>
            <a:r>
              <a:rPr lang="hr-HR" dirty="0" err="1" smtClean="0"/>
              <a:t>zdigne</a:t>
            </a:r>
            <a:r>
              <a:rPr lang="hr-HR" dirty="0" smtClean="0"/>
              <a:t> svoju </a:t>
            </a:r>
            <a:r>
              <a:rPr lang="hr-HR" dirty="0" err="1" smtClean="0"/>
              <a:t>baltu</a:t>
            </a:r>
            <a:r>
              <a:rPr lang="hr-HR" dirty="0" smtClean="0"/>
              <a:t> dok zvoni</a:t>
            </a:r>
          </a:p>
          <a:p>
            <a:endParaRPr lang="hr-HR" dirty="0" smtClean="0"/>
          </a:p>
          <a:p>
            <a:r>
              <a:rPr lang="hr-HR" dirty="0" err="1" smtClean="0"/>
              <a:t>Baltu</a:t>
            </a:r>
            <a:r>
              <a:rPr lang="hr-HR" dirty="0" smtClean="0"/>
              <a:t> </a:t>
            </a:r>
            <a:r>
              <a:rPr lang="hr-HR" dirty="0" err="1" smtClean="0"/>
              <a:t>primeju</a:t>
            </a:r>
            <a:r>
              <a:rPr lang="hr-HR" dirty="0" smtClean="0"/>
              <a:t> </a:t>
            </a:r>
            <a:r>
              <a:rPr lang="hr-HR" dirty="0" err="1" smtClean="0"/>
              <a:t>ziz</a:t>
            </a:r>
            <a:r>
              <a:rPr lang="hr-HR" dirty="0" smtClean="0"/>
              <a:t> </a:t>
            </a:r>
            <a:r>
              <a:rPr lang="hr-HR" dirty="0" err="1" smtClean="0"/>
              <a:t>obadvi</a:t>
            </a:r>
            <a:r>
              <a:rPr lang="hr-HR" dirty="0" smtClean="0"/>
              <a:t> ruke,</a:t>
            </a:r>
            <a:r>
              <a:rPr lang="hr-HR" dirty="0" err="1" smtClean="0"/>
              <a:t>staviju</a:t>
            </a:r>
            <a:r>
              <a:rPr lang="hr-HR" dirty="0" smtClean="0"/>
              <a:t> je vodoravno i rivaju zvončara </a:t>
            </a:r>
            <a:r>
              <a:rPr lang="hr-HR" dirty="0" err="1" smtClean="0"/>
              <a:t>sprida</a:t>
            </a:r>
            <a:r>
              <a:rPr lang="hr-HR" dirty="0" smtClean="0"/>
              <a:t> sebe kad </a:t>
            </a:r>
            <a:r>
              <a:rPr lang="hr-HR" dirty="0" err="1" smtClean="0"/>
              <a:t>delaju</a:t>
            </a:r>
            <a:r>
              <a:rPr lang="hr-HR" dirty="0" smtClean="0"/>
              <a:t> kolo</a:t>
            </a:r>
          </a:p>
          <a:p>
            <a:endParaRPr lang="hr-HR" dirty="0" smtClean="0"/>
          </a:p>
          <a:p>
            <a:r>
              <a:rPr lang="hr-HR" dirty="0" smtClean="0"/>
              <a:t>Kolo se </a:t>
            </a:r>
            <a:r>
              <a:rPr lang="hr-HR" dirty="0" err="1" smtClean="0"/>
              <a:t>dela</a:t>
            </a:r>
            <a:r>
              <a:rPr lang="hr-HR" dirty="0" smtClean="0"/>
              <a:t> kontra od kazaljke na uri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206</TotalTime>
  <Words>395</Words>
  <Application>Microsoft Office PowerPoint</Application>
  <PresentationFormat>Prikaz na zaslonu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Putovanje</vt:lpstr>
      <vt:lpstr>BRGUJSKI ZVONČARI  i MAČKARE</vt:lpstr>
      <vt:lpstr>Naš krug…</vt:lpstr>
      <vt:lpstr>PowerPointova prezentacija</vt:lpstr>
      <vt:lpstr>Klobuk…</vt:lpstr>
      <vt:lpstr>PowerPointova prezentacija</vt:lpstr>
      <vt:lpstr>Ča još brgujski zvončar nosi..</vt:lpstr>
      <vt:lpstr>PowerPointova prezentacija</vt:lpstr>
      <vt:lpstr>PowerPointova prezentacija</vt:lpstr>
      <vt:lpstr>Kolo…</vt:lpstr>
      <vt:lpstr>PowerPointova prezentacija</vt:lpstr>
      <vt:lpstr>PowerPointova prezentacija</vt:lpstr>
      <vt:lpstr>PowerPointova prezentacija</vt:lpstr>
      <vt:lpstr>Ki se gre brgujski krug..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BRGUJSKI ZVONČARI</dc:title>
  <dc:creator>sabina afric</dc:creator>
  <cp:lastModifiedBy>Knjižnica</cp:lastModifiedBy>
  <cp:revision>30</cp:revision>
  <dcterms:created xsi:type="dcterms:W3CDTF">2014-02-16T13:42:27Z</dcterms:created>
  <dcterms:modified xsi:type="dcterms:W3CDTF">2014-05-08T09:20:43Z</dcterms:modified>
</cp:coreProperties>
</file>